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D606B-15A0-4A25-B414-470BD1539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0C816-50FC-4926-BF4E-09AEA8D3B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A4F99-2A8A-4BF8-AF86-602ED8E32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A33EB-D107-4E15-B975-833C85CE1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19E2E3-5C7E-471A-9B4A-E47562D37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CAC1D2-E423-4DB1-A590-D5EB41852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53DC41-E3E2-49F8-BFE9-F1977A657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761E6-569C-460A-A775-DDC4EDFEC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717AD-C40D-4E77-BB09-BAC188E5F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30E95-9EF4-4BAC-9505-31C51D100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D60E3-4294-4521-B35E-A2E621AE6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332222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学科专业知识课件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学科概述与发展历程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核心概念与理论框架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研究方法与技能培养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学科前沿动态与热点问题探讨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实践应用与案例分析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学科概述与发展历程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阐述该学科的基本概念、研究对象、研究目的和研究方法等。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列举该学科的主要研究领域，如理论、应用、交叉学科等。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研究领域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学科定义及研究领域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回顾该学科的发展历程，包括重要的理论、学派、代表人物和研究成果等。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分析该学科当前的研究热点、主要问题和挑战，以及学科发展的整体水平。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预测该学科未来的发展趋势，如新的理论、技术、应用领域等。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探讨该学科未来发展所面临的挑战和困难，如理论创新、技术突破、人才培养等。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核心概念与理论框架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对该术语的详细解释，包括定义、背景、重要性等。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术语1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73" r="1257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解释该术语的含义，以及与其他相关概念的联系和区别。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术语2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对该术语的深入剖析，包括其历史发展、应用领域等。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术语3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关键术语解析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理论1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介绍该理论的基本观点、核心思想以及在学科领域中的地位。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理论2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阐述该理论的主要内容、研究方法以及与其他理论的联系和区别。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分析该理论的优缺点，以及在实际应用中的价值和意义。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理论框架构建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应用前景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探讨学科专业知识在实际应用中的前景和潜力，包括可能面临的挑战和机遇。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描述一个与该学科领域相关的实际案例，分析其背景、问题、解决方案等。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介绍另一个案例，重点阐述案例中涉及的理论知识、方法和技术。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研究方法与技能培养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阐述文献综述在学术研究中的重要性，包括梳理前人研究、发现研究空白、提出研究假设等。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文献综述的目的和意义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介绍常用的文献检索数据库和检索技巧，以及如何从海量文献中筛选出高质量的文献。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文献检索与筛选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讲解如何有效地阅读文献、提取关键信息，并整理成结构化的文献笔记，为后续的分析和综述打下基础。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文献阅读与笔记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文献综述与资料收集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阐述实证研究的基本流程和设计要素，包括研究问题、假设、变量、样本、数据收集方法等。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定量研究方法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介绍常用的定量研究方法，如实验、问卷调查、统计分析等，以及各自的优缺点和适用场景。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定性研究方法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讲解定性研究的基本概念和方法，如访谈、观察、案例研究等，以及如何与定量研究相结合。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实证研究方法论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https://d.book118.com/675133222232011114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2024-09-21T20:37:40.285</cp:lastPrinted>
  <dcterms:created xsi:type="dcterms:W3CDTF">2024-09-21T12:37:40Z</dcterms:created>
  <dcterms:modified xsi:type="dcterms:W3CDTF">2024-09-21T12:37:42Z</dcterms:modified>
</cp:coreProperties>
</file>