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5363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7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tags" Target="tags/tag216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65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6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6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2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2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9.xml" /><Relationship Id="rId3" Type="http://schemas.openxmlformats.org/officeDocument/2006/relationships/tags" Target="../tags/tag10.xml" /><Relationship Id="rId4" Type="http://schemas.openxmlformats.org/officeDocument/2006/relationships/tags" Target="../tags/tag11.xml" /><Relationship Id="rId5" Type="http://schemas.openxmlformats.org/officeDocument/2006/relationships/tags" Target="../tags/tag12.xml" /><Relationship Id="rId6" Type="http://schemas.openxmlformats.org/officeDocument/2006/relationships/tags" Target="../tags/tag13.xml" /><Relationship Id="rId7" Type="http://schemas.openxmlformats.org/officeDocument/2006/relationships/tags" Target="../tags/tag14.xml" /><Relationship Id="rId8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10" Type="http://schemas.openxmlformats.org/officeDocument/2006/relationships/tags" Target="../tags/tag23.xml" /><Relationship Id="rId11" Type="http://schemas.openxmlformats.org/officeDocument/2006/relationships/tags" Target="../tags/tag24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15.xml" /><Relationship Id="rId3" Type="http://schemas.openxmlformats.org/officeDocument/2006/relationships/tags" Target="../tags/tag16.xml" /><Relationship Id="rId4" Type="http://schemas.openxmlformats.org/officeDocument/2006/relationships/tags" Target="../tags/tag17.xml" /><Relationship Id="rId5" Type="http://schemas.openxmlformats.org/officeDocument/2006/relationships/tags" Target="../tags/tag18.xml" /><Relationship Id="rId6" Type="http://schemas.openxmlformats.org/officeDocument/2006/relationships/tags" Target="../tags/tag19.xml" /><Relationship Id="rId7" Type="http://schemas.openxmlformats.org/officeDocument/2006/relationships/tags" Target="../tags/tag20.xml" /><Relationship Id="rId8" Type="http://schemas.openxmlformats.org/officeDocument/2006/relationships/tags" Target="../tags/tag21.xml" /><Relationship Id="rId9" Type="http://schemas.openxmlformats.org/officeDocument/2006/relationships/tags" Target="../tags/tag2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10" Type="http://schemas.openxmlformats.org/officeDocument/2006/relationships/tags" Target="../tags/tag33.xml" /><Relationship Id="rId11" Type="http://schemas.openxmlformats.org/officeDocument/2006/relationships/tags" Target="../tags/tag34.xml" /><Relationship Id="rId12" Type="http://schemas.openxmlformats.org/officeDocument/2006/relationships/tags" Target="../tags/tag35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25.xml" /><Relationship Id="rId3" Type="http://schemas.openxmlformats.org/officeDocument/2006/relationships/tags" Target="../tags/tag26.xml" /><Relationship Id="rId4" Type="http://schemas.openxmlformats.org/officeDocument/2006/relationships/tags" Target="../tags/tag27.xml" /><Relationship Id="rId5" Type="http://schemas.openxmlformats.org/officeDocument/2006/relationships/tags" Target="../tags/tag28.xml" /><Relationship Id="rId6" Type="http://schemas.openxmlformats.org/officeDocument/2006/relationships/tags" Target="../tags/tag29.xml" /><Relationship Id="rId7" Type="http://schemas.openxmlformats.org/officeDocument/2006/relationships/tags" Target="../tags/tag30.xml" /><Relationship Id="rId8" Type="http://schemas.openxmlformats.org/officeDocument/2006/relationships/tags" Target="../tags/tag31.xml" /><Relationship Id="rId9" Type="http://schemas.openxmlformats.org/officeDocument/2006/relationships/tags" Target="../tags/tag3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36.xml" /><Relationship Id="rId3" Type="http://schemas.openxmlformats.org/officeDocument/2006/relationships/tags" Target="../tags/tag37.xml" /><Relationship Id="rId4" Type="http://schemas.openxmlformats.org/officeDocument/2006/relationships/tags" Target="../tags/tag38.xml" /><Relationship Id="rId5" Type="http://schemas.openxmlformats.org/officeDocument/2006/relationships/tags" Target="../tags/tag39.xml" /><Relationship Id="rId6" Type="http://schemas.openxmlformats.org/officeDocument/2006/relationships/tags" Target="../tags/tag40.xml" /><Relationship Id="rId7" Type="http://schemas.openxmlformats.org/officeDocument/2006/relationships/tags" Target="../tags/tag41.xml" /><Relationship Id="rId8" Type="http://schemas.openxmlformats.org/officeDocument/2006/relationships/tags" Target="../tags/tag42.xml" /><Relationship Id="rId9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tags" Target="../tags/tag51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43.xml" /><Relationship Id="rId3" Type="http://schemas.openxmlformats.org/officeDocument/2006/relationships/tags" Target="../tags/tag44.xml" /><Relationship Id="rId4" Type="http://schemas.openxmlformats.org/officeDocument/2006/relationships/tags" Target="../tags/tag45.xml" /><Relationship Id="rId5" Type="http://schemas.openxmlformats.org/officeDocument/2006/relationships/tags" Target="../tags/tag46.xml" /><Relationship Id="rId6" Type="http://schemas.openxmlformats.org/officeDocument/2006/relationships/tags" Target="../tags/tag47.xml" /><Relationship Id="rId7" Type="http://schemas.openxmlformats.org/officeDocument/2006/relationships/tags" Target="../tags/tag48.xml" /><Relationship Id="rId8" Type="http://schemas.openxmlformats.org/officeDocument/2006/relationships/tags" Target="../tags/tag49.xml" /><Relationship Id="rId9" Type="http://schemas.openxmlformats.org/officeDocument/2006/relationships/tags" Target="../tags/tag50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52.xml" /><Relationship Id="rId3" Type="http://schemas.openxmlformats.org/officeDocument/2006/relationships/tags" Target="../tags/tag53.xml" /><Relationship Id="rId4" Type="http://schemas.openxmlformats.org/officeDocument/2006/relationships/tags" Target="../tags/tag54.xml" /><Relationship Id="rId5" Type="http://schemas.openxmlformats.org/officeDocument/2006/relationships/tags" Target="../tags/tag55.xml" /><Relationship Id="rId6" Type="http://schemas.openxmlformats.org/officeDocument/2006/relationships/tags" Target="../tags/tag56.xml" /><Relationship Id="rId7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57.xml" /><Relationship Id="rId3" Type="http://schemas.openxmlformats.org/officeDocument/2006/relationships/tags" Target="../tags/tag58.xml" /><Relationship Id="rId4" Type="http://schemas.openxmlformats.org/officeDocument/2006/relationships/tags" Target="../tags/tag59.xml" /><Relationship Id="rId5" Type="http://schemas.openxmlformats.org/officeDocument/2006/relationships/tags" Target="../tags/tag60.xml" /><Relationship Id="rId6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61.xml" /><Relationship Id="rId3" Type="http://schemas.openxmlformats.org/officeDocument/2006/relationships/tags" Target="../tags/tag62.xml" /><Relationship Id="rId4" Type="http://schemas.openxmlformats.org/officeDocument/2006/relationships/tags" Target="../tags/tag63.xml" /><Relationship Id="rId5" Type="http://schemas.openxmlformats.org/officeDocument/2006/relationships/tags" Target="../tags/tag64.xml" /><Relationship Id="rId6" Type="http://schemas.openxmlformats.org/officeDocument/2006/relationships/tags" Target="../tags/tag65.xml" /><Relationship Id="rId7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66.xml" /><Relationship Id="rId3" Type="http://schemas.openxmlformats.org/officeDocument/2006/relationships/tags" Target="../tags/tag67.xml" /><Relationship Id="rId4" Type="http://schemas.openxmlformats.org/officeDocument/2006/relationships/tags" Target="../tags/tag68.xml" /><Relationship Id="rId5" Type="http://schemas.openxmlformats.org/officeDocument/2006/relationships/tags" Target="../tags/tag69.xml" /><Relationship Id="rId6" Type="http://schemas.openxmlformats.org/officeDocument/2006/relationships/tags" Target="../tags/tag70.xml" /><Relationship Id="rId7" Type="http://schemas.openxmlformats.org/officeDocument/2006/relationships/tags" Target="../tags/tag71.xml" /><Relationship Id="rId8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72.xml" /><Relationship Id="rId3" Type="http://schemas.openxmlformats.org/officeDocument/2006/relationships/tags" Target="../tags/tag73.xml" /><Relationship Id="rId4" Type="http://schemas.openxmlformats.org/officeDocument/2006/relationships/tags" Target="../tags/tag74.xml" /><Relationship Id="rId5" Type="http://schemas.openxmlformats.org/officeDocument/2006/relationships/tags" Target="../tags/tag75.xml" /><Relationship Id="rId6" Type="http://schemas.openxmlformats.org/officeDocument/2006/relationships/tags" Target="../tags/tag76.xml" /><Relationship Id="rId7" Type="http://schemas.openxmlformats.org/officeDocument/2006/relationships/tags" Target="../tags/tag77.xml" /><Relationship Id="rId8" Type="http://schemas.openxmlformats.org/officeDocument/2006/relationships/tags" Target="../tags/tag78.xml" /><Relationship Id="rId9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0172923-5DF4-464F-8F2F-E2FEA7BCAB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12EB9EB-2B5D-4202-8F62-E5B25864F2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E2ABF62-260C-4F38-BD46-16F49D04AE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E744673-76A4-40AE-B981-524A6324C1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6818FF0-D61E-4C1E-A719-79A367695B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D004637-2490-4293-B4AB-18FC6CF3D9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A19B9C7-63D1-4415-A1A0-BC437EA19F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BA1DBA9-EA47-4E1B-AA72-11D2CD1DD7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7CFD11F-A969-4A1E-A49D-A096C08269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D610464-14BB-4007-BD40-D600D11CD7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9E4C5FE-19C4-44C6-B131-45B0A19792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图片 9" descr="768050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rcRect t="7663" b="782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64" name="署名"/>
          <p:cNvSpPr txBox="1">
            <a:spLocks noGrp="1"/>
          </p:cNvSpPr>
          <p:nvPr>
            <p:ph type="body" idx="7"/>
            <p:custDataLst>
              <p:tags r:id="rId3"/>
            </p:custDataLst>
          </p:nvPr>
        </p:nvSpPr>
        <p:spPr>
          <a:xfrm>
            <a:off x="4402772" y="5632796"/>
            <a:ext cx="6966584" cy="583561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0" tIns="0" rIns="0" bIns="0" rtlCol="0" anchor="t" anchorCtr="0">
            <a:normAutofit/>
          </a:bodyPr>
          <a:lstStyle>
            <a:lvl1pPr marL="0" indent="0">
              <a:buNone/>
              <a:defRPr sz="1600" spc="0">
                <a:solidFill>
                  <a:srgbClr val="FFFFFF"/>
                </a:solidFill>
                <a:latin typeface="+mn-ea"/>
                <a:ea typeface="+mn-ea"/>
                <a:sym typeface="+mn-ea"/>
              </a:defRPr>
            </a:lvl1pPr>
          </a:lstStyle>
          <a:p>
            <a:pPr marL="57150" marR="0" lvl="0" indent="-285750" fontAlgn="ctr">
              <a:lnSpc>
                <a:spcPct val="100000"/>
              </a:lnSpc>
              <a:spcAft>
                <a:spcPct val="0"/>
              </a:spcAft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666" name="标题"/>
          <p:cNvSpPr txBox="1">
            <a:spLocks noGrp="1"/>
          </p:cNvSpPr>
          <p:nvPr>
            <p:ph type="title" idx="5" hasCustomPrompt="1"/>
            <p:custDataLst>
              <p:tags r:id="rId4"/>
            </p:custDataLst>
          </p:nvPr>
        </p:nvSpPr>
        <p:spPr>
          <a:xfrm>
            <a:off x="4402772" y="3749203"/>
            <a:ext cx="6966585" cy="1731066"/>
          </a:xfrm>
          <a:prstGeom prst="rect">
            <a:avLst/>
          </a:prstGeom>
          <a:noFill/>
        </p:spPr>
        <p:txBody>
          <a:bodyPr wrap="square" lIns="0" tIns="45720" rIns="0" bIns="45720" rtlCol="0" anchor="b" anchorCtr="0">
            <a:normAutofit/>
          </a:bodyPr>
          <a:lstStyle>
            <a:lvl1pPr marL="0" marR="0" algn="l" defTabSz="914400" rtl="0" eaLnBrk="1" fontAlgn="ctr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5400" b="1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l" font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68" name="矩形 16"/>
          <p:cNvSpPr/>
          <p:nvPr>
            <p:custDataLst>
              <p:tags r:id="rId5"/>
            </p:custDataLst>
          </p:nvPr>
        </p:nvSpPr>
        <p:spPr>
          <a:xfrm>
            <a:off x="0" y="4800600"/>
            <a:ext cx="4284345" cy="603885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670" name="矩形 17"/>
          <p:cNvSpPr/>
          <p:nvPr>
            <p:custDataLst>
              <p:tags r:id="rId6"/>
            </p:custDataLst>
          </p:nvPr>
        </p:nvSpPr>
        <p:spPr>
          <a:xfrm rot="10800000">
            <a:off x="11488420" y="4801235"/>
            <a:ext cx="703580" cy="603885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672" name="日期占位符 1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4" name="页脚占位符 2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76" name="灯片编号占位符 10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10" descr="768050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5000"/>
          </a:blip>
          <a:srcRect t="7663" b="782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78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94800" y="1258888"/>
            <a:ext cx="10801875" cy="4922837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0" tIns="0" rIns="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680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2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4" name="灯片编号占位符 11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86" name="标题 12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8" descr="555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-14605" y="0"/>
            <a:ext cx="4046220" cy="6858000"/>
          </a:xfrm>
          <a:prstGeom prst="rect">
            <a:avLst/>
          </a:prstGeom>
        </p:spPr>
      </p:pic>
      <p:sp>
        <p:nvSpPr>
          <p:cNvPr id="1048688" name="矩形 7"/>
          <p:cNvSpPr/>
          <p:nvPr>
            <p:custDataLst>
              <p:tags r:id="rId3"/>
            </p:custDataLst>
          </p:nvPr>
        </p:nvSpPr>
        <p:spPr>
          <a:xfrm>
            <a:off x="-15240" y="-6220"/>
            <a:ext cx="4046220" cy="6858000"/>
          </a:xfrm>
          <a:prstGeom prst="rect">
            <a:avLst/>
          </a:prstGeom>
          <a:gradFill>
            <a:gsLst>
              <a:gs pos="0">
                <a:schemeClr val="bg1">
                  <a:alpha val="30000"/>
                </a:schemeClr>
              </a:gs>
              <a:gs pos="100000">
                <a:schemeClr val="bg1">
                  <a:alpha val="7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690" name="副标题"/>
          <p:cNvSpPr txBox="1">
            <a:spLocks noGrp="1"/>
          </p:cNvSpPr>
          <p:nvPr>
            <p:ph type="body" idx="5" hasCustomPrompt="1"/>
            <p:custDataLst>
              <p:tags r:id="rId4"/>
            </p:custDataLst>
          </p:nvPr>
        </p:nvSpPr>
        <p:spPr>
          <a:xfrm rot="5400000">
            <a:off x="1526540" y="2623820"/>
            <a:ext cx="5486400" cy="134366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lvl1pPr marL="0" marR="0" lvl="0" algn="l" defTabSz="914400" rtl="0" eaLnBrk="1" fontAlgn="ctr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6500" b="1" i="0" u="none" strike="noStrike" kern="1200" cap="none" spc="0" normalizeH="0" baseline="0" noProof="1">
                <a:ln>
                  <a:gradFill>
                    <a:gsLst>
                      <a:gs pos="19000">
                        <a:schemeClr val="accent1">
                          <a:alpha val="0"/>
                        </a:schemeClr>
                      </a:gs>
                      <a:gs pos="74000">
                        <a:schemeClr val="accent1">
                          <a:alpha val="35000"/>
                        </a:schemeClr>
                      </a:gs>
                    </a:gsLst>
                    <a:lin ang="16200000" scaled="0"/>
                  </a:gradFill>
                </a:ln>
                <a:noFill/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l" fontAlgn="ctr">
              <a:buClrTx/>
              <a:buSzTx/>
              <a:buFontTx/>
            </a:pPr>
            <a:r>
              <a:rPr err="1"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4" hasCustomPrompt="1"/>
            <p:custDataLst>
              <p:tags r:id="rId5"/>
            </p:custDataLst>
          </p:nvPr>
        </p:nvSpPr>
        <p:spPr>
          <a:xfrm>
            <a:off x="3275330" y="579755"/>
            <a:ext cx="1428750" cy="4603115"/>
          </a:xfrm>
          <a:prstGeom prst="rect">
            <a:avLst/>
          </a:prstGeom>
          <a:noFill/>
        </p:spPr>
        <p:txBody>
          <a:bodyPr vert="eaVert" wrap="square" lIns="91440" tIns="45720" rIns="91440" bIns="45720" rtlCol="0" anchor="b" anchorCtr="0">
            <a:normAutofit/>
          </a:bodyPr>
          <a:lstStyle>
            <a:lvl1pPr marL="0" marR="0" lvl="0" algn="l" defTabSz="914400" rtl="0" eaLnBrk="1" fontAlgn="ctr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1000" normalizeH="0" baseline="0" noProof="1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l" fontAlgn="ctr">
              <a:buClrTx/>
              <a:buSzTx/>
              <a:buFontTx/>
            </a:pPr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694" name="矩形 103"/>
          <p:cNvSpPr/>
          <p:nvPr>
            <p:custDataLst>
              <p:tags r:id="rId6"/>
            </p:custDataLst>
          </p:nvPr>
        </p:nvSpPr>
        <p:spPr>
          <a:xfrm flipH="1">
            <a:off x="11571605" y="6042660"/>
            <a:ext cx="36195" cy="215900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696" name="矩形 104"/>
          <p:cNvSpPr/>
          <p:nvPr>
            <p:custDataLst>
              <p:tags r:id="rId7"/>
            </p:custDataLst>
          </p:nvPr>
        </p:nvSpPr>
        <p:spPr>
          <a:xfrm flipH="1">
            <a:off x="11571605" y="5685790"/>
            <a:ext cx="36195" cy="215900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698" name="矩形 105"/>
          <p:cNvSpPr/>
          <p:nvPr>
            <p:custDataLst>
              <p:tags r:id="rId8"/>
            </p:custDataLst>
          </p:nvPr>
        </p:nvSpPr>
        <p:spPr>
          <a:xfrm flipH="1">
            <a:off x="11571605" y="5328920"/>
            <a:ext cx="36195" cy="215900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00" name="日期占位符 1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2" name="页脚占位符 9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4" name="灯片编号占位符 10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61" name="图片 10" descr="C:/Users/xiaonian/Downloads/图片1.png图片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rcRect l="8078" t="-28" r="-8078" b="28"/>
          <a:stretch>
            <a:fillRect/>
          </a:stretch>
        </p:blipFill>
        <p:spPr>
          <a:xfrm>
            <a:off x="318" y="0"/>
            <a:ext cx="12191365" cy="6856095"/>
          </a:xfrm>
          <a:prstGeom prst="rect">
            <a:avLst/>
          </a:prstGeom>
        </p:spPr>
      </p:pic>
      <p:sp>
        <p:nvSpPr>
          <p:cNvPr id="1048706" name="矩形 9"/>
          <p:cNvSpPr/>
          <p:nvPr>
            <p:custDataLst>
              <p:tags r:id="rId3"/>
            </p:custDataLst>
          </p:nvPr>
        </p:nvSpPr>
        <p:spPr>
          <a:xfrm>
            <a:off x="0" y="0"/>
            <a:ext cx="12192000" cy="6857365"/>
          </a:xfrm>
          <a:prstGeom prst="rect">
            <a:avLst/>
          </a:prstGeom>
          <a:gradFill>
            <a:gsLst>
              <a:gs pos="0">
                <a:schemeClr val="bg1">
                  <a:alpha val="30000"/>
                </a:schemeClr>
              </a:gs>
              <a:gs pos="100000">
                <a:schemeClr val="bg1">
                  <a:alpha val="7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08" name="矩形 43"/>
          <p:cNvSpPr/>
          <p:nvPr>
            <p:custDataLst>
              <p:tags r:id="rId4"/>
            </p:custDataLst>
          </p:nvPr>
        </p:nvSpPr>
        <p:spPr>
          <a:xfrm>
            <a:off x="11581765" y="6377305"/>
            <a:ext cx="288290" cy="381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710" name="矩形 44"/>
          <p:cNvSpPr/>
          <p:nvPr>
            <p:custDataLst>
              <p:tags r:id="rId5"/>
            </p:custDataLst>
          </p:nvPr>
        </p:nvSpPr>
        <p:spPr>
          <a:xfrm>
            <a:off x="11581765" y="6468745"/>
            <a:ext cx="288290" cy="381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712" name="矩形 45"/>
          <p:cNvSpPr/>
          <p:nvPr>
            <p:custDataLst>
              <p:tags r:id="rId6"/>
            </p:custDataLst>
          </p:nvPr>
        </p:nvSpPr>
        <p:spPr>
          <a:xfrm>
            <a:off x="11581765" y="6561455"/>
            <a:ext cx="288290" cy="381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714" name="节编号"/>
          <p:cNvSpPr txBox="1">
            <a:spLocks noGrp="1"/>
          </p:cNvSpPr>
          <p:nvPr>
            <p:ph type="body" idx="4" hasCustomPrompt="1"/>
            <p:custDataLst>
              <p:tags r:id="rId7"/>
            </p:custDataLst>
          </p:nvPr>
        </p:nvSpPr>
        <p:spPr>
          <a:xfrm>
            <a:off x="2078355" y="1539875"/>
            <a:ext cx="8378825" cy="321881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lvl="0" algn="r" defTabSz="914400" rtl="0" eaLnBrk="1" fontAlgn="ctr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23300" b="1" i="0" u="none" strike="noStrike" kern="1200" cap="none" spc="0" normalizeH="0" baseline="0" noProof="1">
                <a:ln>
                  <a:noFill/>
                </a:ln>
                <a:gradFill>
                  <a:gsLst>
                    <a:gs pos="1400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200000" scaled="0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r" fontAlgn="ctr">
              <a:buClrTx/>
              <a:buSzTx/>
              <a:buFontTx/>
            </a:pPr>
            <a:r>
              <a:rPr>
                <a:sym typeface="+mn-ea"/>
              </a:rPr>
              <a:t>编号</a:t>
            </a:r>
            <a:endParaRPr>
              <a:sym typeface="+mn-ea"/>
            </a:endParaRPr>
          </a:p>
        </p:txBody>
      </p:sp>
      <p:sp>
        <p:nvSpPr>
          <p:cNvPr id="1048716" name="标题"/>
          <p:cNvSpPr txBox="1">
            <a:spLocks noGrp="1"/>
          </p:cNvSpPr>
          <p:nvPr>
            <p:ph type="title" idx="3" hasCustomPrompt="1"/>
            <p:custDataLst>
              <p:tags r:id="rId8"/>
            </p:custDataLst>
          </p:nvPr>
        </p:nvSpPr>
        <p:spPr>
          <a:xfrm>
            <a:off x="2078990" y="3526155"/>
            <a:ext cx="8378190" cy="227965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rmAutofit/>
          </a:bodyPr>
          <a:lstStyle>
            <a:lvl1pPr marL="0" marR="0" algn="r" defTabSz="914400" rtl="0" eaLnBrk="1" fontAlgn="ctr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r" fontAlgn="ctr">
              <a:lnSpc>
                <a:spcPct val="10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18" name="文本框 12"/>
          <p:cNvSpPr txBox="1"/>
          <p:nvPr userDrawn="1">
            <p:custDataLst>
              <p:tags r:id="rId9"/>
            </p:custDataLst>
          </p:nvPr>
        </p:nvSpPr>
        <p:spPr>
          <a:xfrm rot="5400000">
            <a:off x="-1866457" y="3103940"/>
            <a:ext cx="4956911" cy="648212"/>
          </a:xfrm>
          <a:custGeom>
            <a:rect l="l" t="t" r="r" b="b"/>
            <a:pathLst>
              <a:path w="4956911" h="648212">
                <a:moveTo>
                  <a:pt x="1855486" y="118556"/>
                </a:moveTo>
                <a:cubicBezTo>
                  <a:pt x="1853868" y="136899"/>
                  <a:pt x="1850226" y="154567"/>
                  <a:pt x="1844561" y="171562"/>
                </a:cubicBezTo>
                <a:lnTo>
                  <a:pt x="1772943" y="390465"/>
                </a:lnTo>
                <a:lnTo>
                  <a:pt x="1940053" y="390465"/>
                </a:lnTo>
                <a:lnTo>
                  <a:pt x="1868839" y="173180"/>
                </a:lnTo>
                <a:cubicBezTo>
                  <a:pt x="1864253" y="159423"/>
                  <a:pt x="1861016" y="141215"/>
                  <a:pt x="1859128" y="118556"/>
                </a:cubicBezTo>
                <a:close/>
                <a:moveTo>
                  <a:pt x="2544500" y="114105"/>
                </a:moveTo>
                <a:lnTo>
                  <a:pt x="2544500" y="316418"/>
                </a:lnTo>
                <a:lnTo>
                  <a:pt x="2602362" y="316418"/>
                </a:lnTo>
                <a:cubicBezTo>
                  <a:pt x="2680859" y="316418"/>
                  <a:pt x="2720108" y="282294"/>
                  <a:pt x="2720108" y="214047"/>
                </a:cubicBezTo>
                <a:cubicBezTo>
                  <a:pt x="2720108" y="147419"/>
                  <a:pt x="2681264" y="114105"/>
                  <a:pt x="2603576" y="114105"/>
                </a:cubicBezTo>
                <a:close/>
                <a:moveTo>
                  <a:pt x="4573325" y="112082"/>
                </a:moveTo>
                <a:lnTo>
                  <a:pt x="4573325" y="292545"/>
                </a:lnTo>
                <a:lnTo>
                  <a:pt x="4638875" y="292545"/>
                </a:lnTo>
                <a:cubicBezTo>
                  <a:pt x="4670166" y="292545"/>
                  <a:pt x="4695320" y="283441"/>
                  <a:pt x="4714338" y="265233"/>
                </a:cubicBezTo>
                <a:cubicBezTo>
                  <a:pt x="4733355" y="247025"/>
                  <a:pt x="4742864" y="224298"/>
                  <a:pt x="4742864" y="197053"/>
                </a:cubicBezTo>
                <a:cubicBezTo>
                  <a:pt x="4742864" y="140405"/>
                  <a:pt x="4709010" y="112082"/>
                  <a:pt x="4641302" y="112082"/>
                </a:cubicBezTo>
                <a:close/>
                <a:moveTo>
                  <a:pt x="4439798" y="10520"/>
                </a:moveTo>
                <a:lnTo>
                  <a:pt x="4659511" y="10520"/>
                </a:lnTo>
                <a:cubicBezTo>
                  <a:pt x="4808683" y="10520"/>
                  <a:pt x="4883269" y="67168"/>
                  <a:pt x="4883269" y="180463"/>
                </a:cubicBezTo>
                <a:cubicBezTo>
                  <a:pt x="4883269" y="223084"/>
                  <a:pt x="4870793" y="259635"/>
                  <a:pt x="4845841" y="290117"/>
                </a:cubicBezTo>
                <a:cubicBezTo>
                  <a:pt x="4820889" y="320599"/>
                  <a:pt x="4786563" y="342044"/>
                  <a:pt x="4742864" y="354453"/>
                </a:cubicBezTo>
                <a:lnTo>
                  <a:pt x="4742864" y="356071"/>
                </a:lnTo>
                <a:cubicBezTo>
                  <a:pt x="4771727" y="365782"/>
                  <a:pt x="4803693" y="397613"/>
                  <a:pt x="4838760" y="451563"/>
                </a:cubicBezTo>
                <a:lnTo>
                  <a:pt x="4956911" y="637287"/>
                </a:lnTo>
                <a:lnTo>
                  <a:pt x="4803153" y="637287"/>
                </a:lnTo>
                <a:lnTo>
                  <a:pt x="4704829" y="474222"/>
                </a:lnTo>
                <a:cubicBezTo>
                  <a:pt x="4684597" y="440503"/>
                  <a:pt x="4668008" y="418788"/>
                  <a:pt x="4655060" y="409077"/>
                </a:cubicBezTo>
                <a:cubicBezTo>
                  <a:pt x="4642112" y="399366"/>
                  <a:pt x="4628354" y="394511"/>
                  <a:pt x="4613788" y="394511"/>
                </a:cubicBezTo>
                <a:lnTo>
                  <a:pt x="4573325" y="394511"/>
                </a:lnTo>
                <a:lnTo>
                  <a:pt x="4573325" y="637287"/>
                </a:lnTo>
                <a:lnTo>
                  <a:pt x="4439798" y="637287"/>
                </a:lnTo>
                <a:close/>
                <a:moveTo>
                  <a:pt x="3801623" y="10520"/>
                </a:moveTo>
                <a:lnTo>
                  <a:pt x="4158099" y="10520"/>
                </a:lnTo>
                <a:lnTo>
                  <a:pt x="4158099" y="119769"/>
                </a:lnTo>
                <a:lnTo>
                  <a:pt x="3935150" y="119769"/>
                </a:lnTo>
                <a:lnTo>
                  <a:pt x="3935150" y="267458"/>
                </a:lnTo>
                <a:lnTo>
                  <a:pt x="4142319" y="267458"/>
                </a:lnTo>
                <a:lnTo>
                  <a:pt x="4142319" y="376303"/>
                </a:lnTo>
                <a:lnTo>
                  <a:pt x="3935150" y="376303"/>
                </a:lnTo>
                <a:lnTo>
                  <a:pt x="3935150" y="528038"/>
                </a:lnTo>
                <a:lnTo>
                  <a:pt x="4172666" y="528038"/>
                </a:lnTo>
                <a:lnTo>
                  <a:pt x="4172666" y="637287"/>
                </a:lnTo>
                <a:lnTo>
                  <a:pt x="3801623" y="637287"/>
                </a:lnTo>
                <a:close/>
                <a:moveTo>
                  <a:pt x="3066677" y="10520"/>
                </a:moveTo>
                <a:lnTo>
                  <a:pt x="3557894" y="10520"/>
                </a:lnTo>
                <a:lnTo>
                  <a:pt x="3557894" y="119769"/>
                </a:lnTo>
                <a:lnTo>
                  <a:pt x="3379049" y="119769"/>
                </a:lnTo>
                <a:lnTo>
                  <a:pt x="3379049" y="637287"/>
                </a:lnTo>
                <a:lnTo>
                  <a:pt x="3245118" y="637287"/>
                </a:lnTo>
                <a:lnTo>
                  <a:pt x="3245118" y="119769"/>
                </a:lnTo>
                <a:lnTo>
                  <a:pt x="3066677" y="119769"/>
                </a:lnTo>
                <a:close/>
                <a:moveTo>
                  <a:pt x="2410973" y="10520"/>
                </a:moveTo>
                <a:lnTo>
                  <a:pt x="2626639" y="10520"/>
                </a:lnTo>
                <a:cubicBezTo>
                  <a:pt x="2782555" y="10520"/>
                  <a:pt x="2860513" y="76609"/>
                  <a:pt x="2860513" y="208787"/>
                </a:cubicBezTo>
                <a:cubicBezTo>
                  <a:pt x="2860513" y="272988"/>
                  <a:pt x="2836978" y="324443"/>
                  <a:pt x="2789906" y="363152"/>
                </a:cubicBezTo>
                <a:cubicBezTo>
                  <a:pt x="2742834" y="401862"/>
                  <a:pt x="2683961" y="420407"/>
                  <a:pt x="2613287" y="418788"/>
                </a:cubicBezTo>
                <a:lnTo>
                  <a:pt x="2544500" y="418788"/>
                </a:lnTo>
                <a:lnTo>
                  <a:pt x="2544500" y="637287"/>
                </a:lnTo>
                <a:lnTo>
                  <a:pt x="2410973" y="637287"/>
                </a:lnTo>
                <a:close/>
                <a:moveTo>
                  <a:pt x="1782249" y="10520"/>
                </a:moveTo>
                <a:lnTo>
                  <a:pt x="1939244" y="10520"/>
                </a:lnTo>
                <a:lnTo>
                  <a:pt x="2164216" y="637287"/>
                </a:lnTo>
                <a:lnTo>
                  <a:pt x="2018551" y="637287"/>
                </a:lnTo>
                <a:lnTo>
                  <a:pt x="1971614" y="493644"/>
                </a:lnTo>
                <a:lnTo>
                  <a:pt x="1743809" y="493644"/>
                </a:lnTo>
                <a:lnTo>
                  <a:pt x="1697682" y="637287"/>
                </a:lnTo>
                <a:lnTo>
                  <a:pt x="1552826" y="637287"/>
                </a:lnTo>
                <a:close/>
                <a:moveTo>
                  <a:pt x="772673" y="10520"/>
                </a:moveTo>
                <a:lnTo>
                  <a:pt x="906200" y="10520"/>
                </a:lnTo>
                <a:lnTo>
                  <a:pt x="906200" y="263412"/>
                </a:lnTo>
                <a:lnTo>
                  <a:pt x="1173254" y="263412"/>
                </a:lnTo>
                <a:lnTo>
                  <a:pt x="1173254" y="10520"/>
                </a:lnTo>
                <a:lnTo>
                  <a:pt x="1306780" y="10520"/>
                </a:lnTo>
                <a:lnTo>
                  <a:pt x="1306780" y="637287"/>
                </a:lnTo>
                <a:lnTo>
                  <a:pt x="1173254" y="637287"/>
                </a:lnTo>
                <a:lnTo>
                  <a:pt x="1173254" y="378730"/>
                </a:lnTo>
                <a:lnTo>
                  <a:pt x="906200" y="378730"/>
                </a:lnTo>
                <a:lnTo>
                  <a:pt x="906200" y="637287"/>
                </a:lnTo>
                <a:lnTo>
                  <a:pt x="772673" y="637287"/>
                </a:lnTo>
                <a:close/>
                <a:moveTo>
                  <a:pt x="332603" y="0"/>
                </a:moveTo>
                <a:cubicBezTo>
                  <a:pt x="393836" y="0"/>
                  <a:pt x="445089" y="7958"/>
                  <a:pt x="486361" y="23873"/>
                </a:cubicBezTo>
                <a:lnTo>
                  <a:pt x="486361" y="152949"/>
                </a:lnTo>
                <a:cubicBezTo>
                  <a:pt x="444010" y="128132"/>
                  <a:pt x="395994" y="115723"/>
                  <a:pt x="342314" y="115723"/>
                </a:cubicBezTo>
                <a:cubicBezTo>
                  <a:pt x="281080" y="115723"/>
                  <a:pt x="232120" y="135280"/>
                  <a:pt x="195434" y="174394"/>
                </a:cubicBezTo>
                <a:cubicBezTo>
                  <a:pt x="158748" y="213508"/>
                  <a:pt x="140405" y="264626"/>
                  <a:pt x="140405" y="327747"/>
                </a:cubicBezTo>
                <a:cubicBezTo>
                  <a:pt x="140405" y="389251"/>
                  <a:pt x="157804" y="438750"/>
                  <a:pt x="192602" y="476245"/>
                </a:cubicBezTo>
                <a:cubicBezTo>
                  <a:pt x="227400" y="513741"/>
                  <a:pt x="274471" y="532488"/>
                  <a:pt x="333816" y="532488"/>
                </a:cubicBezTo>
                <a:cubicBezTo>
                  <a:pt x="389655" y="532488"/>
                  <a:pt x="440503" y="519001"/>
                  <a:pt x="486361" y="492026"/>
                </a:cubicBezTo>
                <a:lnTo>
                  <a:pt x="486361" y="614628"/>
                </a:lnTo>
                <a:cubicBezTo>
                  <a:pt x="440773" y="637017"/>
                  <a:pt x="381293" y="648212"/>
                  <a:pt x="307920" y="648212"/>
                </a:cubicBezTo>
                <a:cubicBezTo>
                  <a:pt x="213508" y="648212"/>
                  <a:pt x="138584" y="619955"/>
                  <a:pt x="83150" y="563442"/>
                </a:cubicBezTo>
                <a:cubicBezTo>
                  <a:pt x="27717" y="506930"/>
                  <a:pt x="0" y="431602"/>
                  <a:pt x="0" y="337459"/>
                </a:cubicBezTo>
                <a:cubicBezTo>
                  <a:pt x="0" y="238460"/>
                  <a:pt x="30954" y="157467"/>
                  <a:pt x="92861" y="94480"/>
                </a:cubicBezTo>
                <a:cubicBezTo>
                  <a:pt x="154769" y="31493"/>
                  <a:pt x="234683" y="0"/>
                  <a:pt x="332603" y="0"/>
                </a:cubicBezTo>
                <a:close/>
              </a:path>
            </a:pathLst>
          </a:custGeom>
          <a:noFill/>
          <a:ln>
            <a:gradFill>
              <a:gsLst>
                <a:gs pos="0">
                  <a:schemeClr val="accent1">
                    <a:alpha val="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6200000" scaled="0"/>
            </a:gradFill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>
            <a:defPPr>
              <a:defRPr lang="zh-CN"/>
            </a:defPPr>
            <a:lvl1pPr marL="0" algn="dist" defTabSz="914400" rtl="0" eaLnBrk="1" fontAlgn="ctr" latinLnBrk="0" hangingPunct="1">
              <a:lnSpc>
                <a:spcPct val="100000"/>
              </a:lnSpc>
              <a:defRPr sz="6500" b="1" kern="1200" cap="all">
                <a:ln>
                  <a:gradFill>
                    <a:gsLst>
                      <a:gs pos="0">
                        <a:schemeClr val="accent1">
                          <a:alpha val="0"/>
                        </a:schemeClr>
                      </a:gs>
                      <a:gs pos="100000">
                        <a:schemeClr val="accent1">
                          <a:alpha val="100000"/>
                        </a:schemeClr>
                      </a:gs>
                    </a:gsLst>
                    <a:lin ang="16200000" scaled="0"/>
                  </a:gradFill>
                </a:ln>
                <a:noFill/>
                <a:latin typeface="+mj-ea"/>
                <a:ea typeface="+mj-ea"/>
                <a:cs typeface="微软雅黑" panose="020b0503020204020204" pitchFamily="3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zh-CN" altLang="en-US"/>
          </a:p>
        </p:txBody>
      </p:sp>
      <p:sp>
        <p:nvSpPr>
          <p:cNvPr id="1048720" name="日期占位符 1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2" name="页脚占位符 2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24" name="灯片编号占位符 11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pic>
        <p:nvPicPr>
          <p:cNvPr id="2097163" name="图片 12" descr="768050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5000"/>
          </a:blip>
          <a:srcRect t="7663" b="782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26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258887"/>
            <a:ext cx="5095870" cy="4922837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8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94800" y="1258887"/>
            <a:ext cx="5090400" cy="4922837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0" name="日期占位符 1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2" name="页脚占位符 2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4" name="灯片编号占位符 3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36" name="标题 13"/>
          <p:cNvSpPr>
            <a:spLocks noGrp="1"/>
          </p:cNvSpPr>
          <p:nvPr>
            <p:ph type="title"/>
            <p:custDataLst>
              <p:tags r:id="rId8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pic>
        <p:nvPicPr>
          <p:cNvPr id="2097165" name="图片 16" descr="768050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5000"/>
          </a:blip>
          <a:srcRect t="7663" b="782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38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688513"/>
            <a:ext cx="5261475" cy="4493212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0" tIns="0" rIns="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258223"/>
            <a:ext cx="5261475" cy="40493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lIns="0" tIns="0" rIns="0" bIns="0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2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95324" y="1688513"/>
            <a:ext cx="5255476" cy="4493212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0" tIns="0" rIns="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4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95324" y="1258223"/>
            <a:ext cx="5255476" cy="40493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lIns="0" tIns="0" rIns="0" bIns="0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95325" y="360000"/>
            <a:ext cx="10801350" cy="7200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1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0" name="页脚占位符 2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2" name="灯片编号占位符 3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pic>
        <p:nvPicPr>
          <p:cNvPr id="2097167" name="图片 8" descr="768050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5000"/>
          </a:blip>
          <a:srcRect t="7663" b="782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5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56" name="日期占位符 9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8" name="页脚占位符 10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0" name="灯片编号占位符 11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pic>
        <p:nvPicPr>
          <p:cNvPr id="2097169" name="图片 9" descr="7680500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>
            <a:alphaModFix amt="5000"/>
          </a:blip>
          <a:srcRect t="7663" b="782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62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4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6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pic>
        <p:nvPicPr>
          <p:cNvPr id="2097171" name="图片 8" descr="768050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5000"/>
          </a:blip>
          <a:srcRect t="7663" b="782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68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95324" y="350838"/>
            <a:ext cx="10801351" cy="5830887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0" tIns="0" rIns="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0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2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4" name="灯片编号占位符 9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pic>
        <p:nvPicPr>
          <p:cNvPr id="2097173" name="图片 8" descr="7680500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>
            <a:alphaModFix amt="5000"/>
          </a:blip>
          <a:srcRect t="7663" b="782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76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695324" y="1258888"/>
            <a:ext cx="10801351" cy="373689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8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80" name="日期占位符 1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2" name="页脚占位符 1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84" name="灯片编号占位符 1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75" name="图片 8" descr="768050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rcRect t="7663" b="782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86" name="矩形 9"/>
          <p:cNvSpPr/>
          <p:nvPr>
            <p:custDataLst>
              <p:tags r:id="rId3"/>
            </p:custDataLst>
          </p:nvPr>
        </p:nvSpPr>
        <p:spPr>
          <a:xfrm>
            <a:off x="0" y="4800600"/>
            <a:ext cx="4284345" cy="603885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88" name="标题"/>
          <p:cNvSpPr txBox="1">
            <a:spLocks noGrp="1"/>
          </p:cNvSpPr>
          <p:nvPr>
            <p:ph type="title" idx="2" hasCustomPrompt="1"/>
            <p:custDataLst>
              <p:tags r:id="rId4"/>
            </p:custDataLst>
          </p:nvPr>
        </p:nvSpPr>
        <p:spPr>
          <a:xfrm>
            <a:off x="4284345" y="4004201"/>
            <a:ext cx="6996430" cy="2196682"/>
          </a:xfrm>
          <a:prstGeom prst="rect">
            <a:avLst/>
          </a:prstGeom>
          <a:noFill/>
        </p:spPr>
        <p:txBody>
          <a:bodyPr wrap="square" lIns="0" tIns="45720" rIns="0" bIns="45720" rtlCol="0" anchor="ctr" anchorCtr="0">
            <a:normAutofit/>
          </a:bodyPr>
          <a:lstStyle>
            <a:lvl1pPr marL="0" marR="0" lvl="0" algn="ctr" defTabSz="914400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 font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90" name="矩形 12"/>
          <p:cNvSpPr/>
          <p:nvPr>
            <p:custDataLst>
              <p:tags r:id="rId5"/>
            </p:custDataLst>
          </p:nvPr>
        </p:nvSpPr>
        <p:spPr>
          <a:xfrm rot="10800000">
            <a:off x="11488420" y="4801235"/>
            <a:ext cx="703580" cy="603885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92" name="日期占位符 1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94" name="页脚占位符 2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96" name="灯片编号占位符 7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1.jpeg" /><Relationship Id="rId13" Type="http://schemas.openxmlformats.org/officeDocument/2006/relationships/tags" Target="../tags/tag79.xml" /><Relationship Id="rId14" Type="http://schemas.openxmlformats.org/officeDocument/2006/relationships/tags" Target="../tags/tag80.xml" /><Relationship Id="rId15" Type="http://schemas.openxmlformats.org/officeDocument/2006/relationships/tags" Target="../tags/tag81.xml" /><Relationship Id="rId16" Type="http://schemas.openxmlformats.org/officeDocument/2006/relationships/tags" Target="../tags/tag82.xml" /><Relationship Id="rId17" Type="http://schemas.openxmlformats.org/officeDocument/2006/relationships/tags" Target="../tags/tag83.xml" /><Relationship Id="rId18" Type="http://schemas.openxmlformats.org/officeDocument/2006/relationships/tags" Target="../tags/tag84.xml" /><Relationship Id="rId19" Type="http://schemas.openxmlformats.org/officeDocument/2006/relationships/tags" Target="../tags/tag85.xml" /><Relationship Id="rId2" Type="http://schemas.openxmlformats.org/officeDocument/2006/relationships/slideLayout" Target="../slideLayouts/slideLayout13.xml" /><Relationship Id="rId20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8" descr="7680500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>
            <a:alphaModFix amt="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52" name="日期占位符 11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95324" y="6314400"/>
            <a:ext cx="2616675" cy="316800"/>
          </a:xfrm>
        </p:spPr>
        <p:txBody>
          <a:bodyPr lIns="0" tIns="0" rIns="0" bIns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+mn-ea"/>
                <a:cs typeface="微软雅黑" panose="020b0503020204020204" pitchFamily="3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4" name="页脚占位符 12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 lIns="0" tIns="0" rIns="0" bIns="0" anchor="ctr"/>
          <a:lstStyle>
            <a:defPPr>
              <a:defRPr lang="zh-CN"/>
            </a:defPPr>
            <a:lvl1pPr marL="0" algn="ctr" defTabSz="914400" rtl="0" eaLnBrk="1" latinLnBrk="0" hangingPunct="1"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+mn-ea"/>
                <a:cs typeface="微软雅黑" panose="020b0503020204020204" pitchFamily="3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56" name="灯片编号占位符 13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619075" cy="316800"/>
          </a:xfrm>
        </p:spPr>
        <p:txBody>
          <a:bodyPr lIns="0" tIns="0" rIns="0" bIns="0" anchor="ctr"/>
          <a:lstStyle>
            <a:defPPr>
              <a:defRPr lang="zh-CN"/>
            </a:defPPr>
            <a:lvl1pPr marL="0" algn="r" defTabSz="914400" rtl="0" eaLnBrk="1" latinLnBrk="0" hangingPunct="1"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+mn-ea"/>
                <a:cs typeface="微软雅黑" panose="020b0503020204020204" pitchFamily="3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94800" y="360000"/>
            <a:ext cx="10800000" cy="7200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0" tIns="0" rIns="0" bIns="0" rtlCol="0" anchor="b">
            <a:normAutofit/>
          </a:bodyPr>
          <a:lstStyle/>
          <a:p>
            <a:pPr marL="0" marR="0" lvl="0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695325" y="1258888"/>
            <a:ext cx="10801350" cy="491807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0" tIns="0" rIns="0" bIns="0" rtlCol="0">
            <a:normAutofit/>
          </a:bodyPr>
          <a:lstStyle/>
          <a:p>
            <a:pPr marR="0" lvl="0">
              <a:buClrTx/>
              <a:buSzTx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R="0" lvl="1"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R="0" lvl="2"/>
            <a:r>
              <a:rPr lang="zh-CN" altLang="en-US"/>
              <a:t>三级</a:t>
            </a:r>
            <a:endParaRPr lang="zh-CN" altLang="en-US"/>
          </a:p>
          <a:p>
            <a:pPr marR="0" lvl="3"/>
            <a:r>
              <a:rPr lang="zh-CN" altLang="en-US"/>
              <a:t>四级</a:t>
            </a:r>
            <a:endParaRPr lang="zh-CN" altLang="en-US"/>
          </a:p>
          <a:p>
            <a:pPr marR="0"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2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85353" r:id="rId2"/>
    <p:sldLayoutId id="2147485354" r:id="rId3"/>
    <p:sldLayoutId id="2147485355" r:id="rId4"/>
    <p:sldLayoutId id="2147485356" r:id="rId5"/>
    <p:sldLayoutId id="2147485357" r:id="rId6"/>
    <p:sldLayoutId id="2147485358" r:id="rId7"/>
    <p:sldLayoutId id="2147485359" r:id="rId8"/>
    <p:sldLayoutId id="2147485360" r:id="rId9"/>
    <p:sldLayoutId id="2147485361" r:id="rId10"/>
    <p:sldLayoutId id="2147485362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600" b="1" i="0" u="none" strike="noStrike" kern="1200" cap="none" spc="300" normalizeH="0" baseline="0" smtClean="0">
          <a:ln>
            <a:noFill/>
            <a:prstDash val="sysDot"/>
          </a:ln>
          <a:solidFill>
            <a:schemeClr val="accent1"/>
          </a:soli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kumimoji="0" lang="zh-CN" altLang="en-US" sz="1800" b="0" i="0" u="none" strike="noStrike" kern="1200" cap="none" spc="150" normalizeH="0" baseline="0" smtClean="0">
          <a:ln>
            <a:noFill/>
            <a:prstDash val="sysDot"/>
          </a:ln>
          <a:solidFill>
            <a:schemeClr val="tx1"/>
          </a:solidFill>
          <a:latin typeface="+mj-ea"/>
          <a:ea typeface="+mj-ea"/>
          <a:cs typeface="微软雅黑" panose="020b0503020204020204" pitchFamily="34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kumimoji="0" lang="zh-CN" altLang="en-US" sz="1600" b="0" i="0" u="none" strike="noStrike" kern="1200" cap="none" spc="150" normalizeH="0" baseline="0" smtClean="0">
          <a:solidFill>
            <a:schemeClr val="tx1"/>
          </a:solidFill>
          <a:latin typeface="+mj-ea"/>
          <a:ea typeface="+mj-ea"/>
          <a:cs typeface="微软雅黑" panose="020b0503020204020204" pitchFamily="34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kumimoji="0" lang="zh-CN" altLang="en-US" sz="1600" b="0" i="0" u="none" strike="noStrike" kern="1200" cap="none" spc="150" normalizeH="0" baseline="0" smtClean="0">
          <a:solidFill>
            <a:schemeClr val="tx1"/>
          </a:solidFill>
          <a:latin typeface="+mj-ea"/>
          <a:ea typeface="+mj-ea"/>
          <a:cs typeface="微软雅黑" panose="020b0503020204020204" pitchFamily="34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kumimoji="0" lang="zh-CN" altLang="en-US" sz="1400" b="0" i="0" u="none" strike="noStrike" kern="1200" cap="none" spc="150" normalizeH="0" baseline="0" smtClean="0">
          <a:solidFill>
            <a:schemeClr val="tx1"/>
          </a:solidFill>
          <a:latin typeface="+mj-ea"/>
          <a:ea typeface="+mj-ea"/>
          <a:cs typeface="微软雅黑" panose="020b0503020204020204" pitchFamily="34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kumimoji="0" lang="zh-CN" altLang="en-US" sz="1400" b="0" i="0" u="none" strike="noStrike" kern="1200" cap="none" spc="150" normalizeH="0" baseline="0" smtClean="0">
          <a:solidFill>
            <a:schemeClr val="tx1"/>
          </a:solidFill>
          <a:latin typeface="+mj-ea"/>
          <a:ea typeface="+mj-ea"/>
          <a:cs typeface="微软雅黑" panose="020b0503020204020204" pitchFamily="3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86.xml" /><Relationship Id="rId4" Type="http://schemas.openxmlformats.org/officeDocument/2006/relationships/tags" Target="../tags/tag87.xml" /><Relationship Id="rId5" Type="http://schemas.openxmlformats.org/officeDocument/2006/relationships/tags" Target="../tags/tag8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96.xml" /><Relationship Id="rId11" Type="http://schemas.openxmlformats.org/officeDocument/2006/relationships/tags" Target="../tags/tag97.xml" /><Relationship Id="rId12" Type="http://schemas.openxmlformats.org/officeDocument/2006/relationships/tags" Target="../tags/tag98.xml" /><Relationship Id="rId13" Type="http://schemas.openxmlformats.org/officeDocument/2006/relationships/tags" Target="../tags/tag99.xml" /><Relationship Id="rId14" Type="http://schemas.openxmlformats.org/officeDocument/2006/relationships/tags" Target="../tags/tag100.xml" /><Relationship Id="rId15" Type="http://schemas.openxmlformats.org/officeDocument/2006/relationships/tags" Target="../tags/tag101.xml" /><Relationship Id="rId16" Type="http://schemas.openxmlformats.org/officeDocument/2006/relationships/tags" Target="../tags/tag102.xml" /><Relationship Id="rId17" Type="http://schemas.openxmlformats.org/officeDocument/2006/relationships/tags" Target="../tags/tag103.xml" /><Relationship Id="rId18" Type="http://schemas.openxmlformats.org/officeDocument/2006/relationships/tags" Target="../tags/tag104.xml" /><Relationship Id="rId19" Type="http://schemas.openxmlformats.org/officeDocument/2006/relationships/tags" Target="../tags/tag105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106.xml" /><Relationship Id="rId3" Type="http://schemas.openxmlformats.org/officeDocument/2006/relationships/tags" Target="../tags/tag89.xml" /><Relationship Id="rId4" Type="http://schemas.openxmlformats.org/officeDocument/2006/relationships/tags" Target="../tags/tag90.xml" /><Relationship Id="rId5" Type="http://schemas.openxmlformats.org/officeDocument/2006/relationships/tags" Target="../tags/tag91.xml" /><Relationship Id="rId6" Type="http://schemas.openxmlformats.org/officeDocument/2006/relationships/tags" Target="../tags/tag92.xml" /><Relationship Id="rId7" Type="http://schemas.openxmlformats.org/officeDocument/2006/relationships/tags" Target="../tags/tag93.xml" /><Relationship Id="rId8" Type="http://schemas.openxmlformats.org/officeDocument/2006/relationships/tags" Target="../tags/tag94.xml" /><Relationship Id="rId9" Type="http://schemas.openxmlformats.org/officeDocument/2006/relationships/tags" Target="../tags/tag9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07.xml" /><Relationship Id="rId3" Type="http://schemas.openxmlformats.org/officeDocument/2006/relationships/tags" Target="../tags/tag108.xml" /><Relationship Id="rId4" Type="http://schemas.openxmlformats.org/officeDocument/2006/relationships/tags" Target="../tags/tag109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18.xml" /><Relationship Id="rId11" Type="http://schemas.openxmlformats.org/officeDocument/2006/relationships/tags" Target="../tags/tag119.xml" /><Relationship Id="rId12" Type="http://schemas.openxmlformats.org/officeDocument/2006/relationships/tags" Target="../tags/tag120.xml" /><Relationship Id="rId13" Type="http://schemas.openxmlformats.org/officeDocument/2006/relationships/tags" Target="../tags/tag121.xml" /><Relationship Id="rId2" Type="http://schemas.openxmlformats.org/officeDocument/2006/relationships/tags" Target="../tags/tag110.xml" /><Relationship Id="rId3" Type="http://schemas.openxmlformats.org/officeDocument/2006/relationships/tags" Target="../tags/tag111.xml" /><Relationship Id="rId4" Type="http://schemas.openxmlformats.org/officeDocument/2006/relationships/tags" Target="../tags/tag112.xml" /><Relationship Id="rId5" Type="http://schemas.openxmlformats.org/officeDocument/2006/relationships/tags" Target="../tags/tag113.xml" /><Relationship Id="rId6" Type="http://schemas.openxmlformats.org/officeDocument/2006/relationships/tags" Target="../tags/tag114.xml" /><Relationship Id="rId7" Type="http://schemas.openxmlformats.org/officeDocument/2006/relationships/tags" Target="../tags/tag115.xml" /><Relationship Id="rId8" Type="http://schemas.openxmlformats.org/officeDocument/2006/relationships/tags" Target="../tags/tag116.xml" /><Relationship Id="rId9" Type="http://schemas.openxmlformats.org/officeDocument/2006/relationships/tags" Target="../tags/tag11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0.xml" /><Relationship Id="rId11" Type="http://schemas.openxmlformats.org/officeDocument/2006/relationships/tags" Target="../tags/tag131.xml" /><Relationship Id="rId12" Type="http://schemas.openxmlformats.org/officeDocument/2006/relationships/tags" Target="../tags/tag132.xml" /><Relationship Id="rId13" Type="http://schemas.openxmlformats.org/officeDocument/2006/relationships/tags" Target="../tags/tag133.xml" /><Relationship Id="rId2" Type="http://schemas.openxmlformats.org/officeDocument/2006/relationships/tags" Target="../tags/tag122.xml" /><Relationship Id="rId3" Type="http://schemas.openxmlformats.org/officeDocument/2006/relationships/tags" Target="../tags/tag123.xml" /><Relationship Id="rId4" Type="http://schemas.openxmlformats.org/officeDocument/2006/relationships/tags" Target="../tags/tag124.xml" /><Relationship Id="rId5" Type="http://schemas.openxmlformats.org/officeDocument/2006/relationships/tags" Target="../tags/tag125.xml" /><Relationship Id="rId6" Type="http://schemas.openxmlformats.org/officeDocument/2006/relationships/tags" Target="../tags/tag126.xml" /><Relationship Id="rId7" Type="http://schemas.openxmlformats.org/officeDocument/2006/relationships/tags" Target="../tags/tag127.xml" /><Relationship Id="rId8" Type="http://schemas.openxmlformats.org/officeDocument/2006/relationships/tags" Target="../tags/tag128.xml" /><Relationship Id="rId9" Type="http://schemas.openxmlformats.org/officeDocument/2006/relationships/tags" Target="../tags/tag129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2.xml" /><Relationship Id="rId11" Type="http://schemas.openxmlformats.org/officeDocument/2006/relationships/tags" Target="../tags/tag143.xml" /><Relationship Id="rId12" Type="http://schemas.openxmlformats.org/officeDocument/2006/relationships/tags" Target="../tags/tag144.xml" /><Relationship Id="rId13" Type="http://schemas.openxmlformats.org/officeDocument/2006/relationships/tags" Target="../tags/tag145.xml" /><Relationship Id="rId2" Type="http://schemas.openxmlformats.org/officeDocument/2006/relationships/tags" Target="../tags/tag134.xml" /><Relationship Id="rId3" Type="http://schemas.openxmlformats.org/officeDocument/2006/relationships/tags" Target="../tags/tag135.xml" /><Relationship Id="rId4" Type="http://schemas.openxmlformats.org/officeDocument/2006/relationships/tags" Target="../tags/tag136.xml" /><Relationship Id="rId5" Type="http://schemas.openxmlformats.org/officeDocument/2006/relationships/tags" Target="../tags/tag137.xml" /><Relationship Id="rId6" Type="http://schemas.openxmlformats.org/officeDocument/2006/relationships/tags" Target="../tags/tag138.xml" /><Relationship Id="rId7" Type="http://schemas.openxmlformats.org/officeDocument/2006/relationships/tags" Target="../tags/tag139.xml" /><Relationship Id="rId8" Type="http://schemas.openxmlformats.org/officeDocument/2006/relationships/tags" Target="../tags/tag140.xml" /><Relationship Id="rId9" Type="http://schemas.openxmlformats.org/officeDocument/2006/relationships/tags" Target="../tags/tag141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4.xml" /><Relationship Id="rId11" Type="http://schemas.openxmlformats.org/officeDocument/2006/relationships/tags" Target="../tags/tag155.xml" /><Relationship Id="rId12" Type="http://schemas.openxmlformats.org/officeDocument/2006/relationships/tags" Target="../tags/tag156.xml" /><Relationship Id="rId13" Type="http://schemas.openxmlformats.org/officeDocument/2006/relationships/tags" Target="../tags/tag157.xml" /><Relationship Id="rId2" Type="http://schemas.openxmlformats.org/officeDocument/2006/relationships/tags" Target="../tags/tag146.xml" /><Relationship Id="rId3" Type="http://schemas.openxmlformats.org/officeDocument/2006/relationships/tags" Target="../tags/tag147.xml" /><Relationship Id="rId4" Type="http://schemas.openxmlformats.org/officeDocument/2006/relationships/tags" Target="../tags/tag148.xml" /><Relationship Id="rId5" Type="http://schemas.openxmlformats.org/officeDocument/2006/relationships/tags" Target="../tags/tag149.xml" /><Relationship Id="rId6" Type="http://schemas.openxmlformats.org/officeDocument/2006/relationships/tags" Target="../tags/tag150.xml" /><Relationship Id="rId7" Type="http://schemas.openxmlformats.org/officeDocument/2006/relationships/tags" Target="../tags/tag151.xml" /><Relationship Id="rId8" Type="http://schemas.openxmlformats.org/officeDocument/2006/relationships/tags" Target="../tags/tag152.xml" /><Relationship Id="rId9" Type="http://schemas.openxmlformats.org/officeDocument/2006/relationships/tags" Target="../tags/tag153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58.xml" /><Relationship Id="rId3" Type="http://schemas.openxmlformats.org/officeDocument/2006/relationships/tags" Target="../tags/tag159.xml" /><Relationship Id="rId4" Type="http://schemas.openxmlformats.org/officeDocument/2006/relationships/tags" Target="../tags/tag160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9.xml" /><Relationship Id="rId11" Type="http://schemas.openxmlformats.org/officeDocument/2006/relationships/tags" Target="../tags/tag170.xml" /><Relationship Id="rId12" Type="http://schemas.openxmlformats.org/officeDocument/2006/relationships/tags" Target="../tags/tag171.xml" /><Relationship Id="rId13" Type="http://schemas.openxmlformats.org/officeDocument/2006/relationships/tags" Target="../tags/tag172.xml" /><Relationship Id="rId14" Type="http://schemas.openxmlformats.org/officeDocument/2006/relationships/tags" Target="../tags/tag173.xml" /><Relationship Id="rId15" Type="http://schemas.openxmlformats.org/officeDocument/2006/relationships/tags" Target="../tags/tag174.xml" /><Relationship Id="rId16" Type="http://schemas.openxmlformats.org/officeDocument/2006/relationships/tags" Target="../tags/tag175.xml" /><Relationship Id="rId17" Type="http://schemas.openxmlformats.org/officeDocument/2006/relationships/tags" Target="../tags/tag176.xml" /><Relationship Id="rId2" Type="http://schemas.openxmlformats.org/officeDocument/2006/relationships/tags" Target="../tags/tag161.xml" /><Relationship Id="rId3" Type="http://schemas.openxmlformats.org/officeDocument/2006/relationships/tags" Target="../tags/tag162.xml" /><Relationship Id="rId4" Type="http://schemas.openxmlformats.org/officeDocument/2006/relationships/tags" Target="../tags/tag163.xml" /><Relationship Id="rId5" Type="http://schemas.openxmlformats.org/officeDocument/2006/relationships/tags" Target="../tags/tag164.xml" /><Relationship Id="rId6" Type="http://schemas.openxmlformats.org/officeDocument/2006/relationships/tags" Target="../tags/tag165.xml" /><Relationship Id="rId7" Type="http://schemas.openxmlformats.org/officeDocument/2006/relationships/tags" Target="../tags/tag166.xml" /><Relationship Id="rId8" Type="http://schemas.openxmlformats.org/officeDocument/2006/relationships/tags" Target="../tags/tag167.xml" /><Relationship Id="rId9" Type="http://schemas.openxmlformats.org/officeDocument/2006/relationships/tags" Target="../tags/tag168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77.xml" /><Relationship Id="rId3" Type="http://schemas.openxmlformats.org/officeDocument/2006/relationships/tags" Target="../tags/tag178.xml" /><Relationship Id="rId4" Type="http://schemas.openxmlformats.org/officeDocument/2006/relationships/tags" Target="../tags/tag179.xml" /><Relationship Id="rId5" Type="http://schemas.openxmlformats.org/officeDocument/2006/relationships/tags" Target="../tags/tag180.xml" /><Relationship Id="rId6" Type="http://schemas.openxmlformats.org/officeDocument/2006/relationships/tags" Target="../tags/tag181.xml" /><Relationship Id="rId7" Type="http://schemas.openxmlformats.org/officeDocument/2006/relationships/tags" Target="../tags/tag182.xml" /><Relationship Id="rId8" Type="http://schemas.openxmlformats.org/officeDocument/2006/relationships/tags" Target="../tags/tag183.xml" /><Relationship Id="rId9" Type="http://schemas.openxmlformats.org/officeDocument/2006/relationships/tags" Target="../tags/tag18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3.xml" /><Relationship Id="rId11" Type="http://schemas.openxmlformats.org/officeDocument/2006/relationships/tags" Target="../tags/tag194.xml" /><Relationship Id="rId12" Type="http://schemas.openxmlformats.org/officeDocument/2006/relationships/tags" Target="../tags/tag195.xml" /><Relationship Id="rId13" Type="http://schemas.openxmlformats.org/officeDocument/2006/relationships/tags" Target="../tags/tag196.xml" /><Relationship Id="rId2" Type="http://schemas.openxmlformats.org/officeDocument/2006/relationships/tags" Target="../tags/tag185.xml" /><Relationship Id="rId3" Type="http://schemas.openxmlformats.org/officeDocument/2006/relationships/tags" Target="../tags/tag186.xml" /><Relationship Id="rId4" Type="http://schemas.openxmlformats.org/officeDocument/2006/relationships/tags" Target="../tags/tag187.xml" /><Relationship Id="rId5" Type="http://schemas.openxmlformats.org/officeDocument/2006/relationships/tags" Target="../tags/tag188.xml" /><Relationship Id="rId6" Type="http://schemas.openxmlformats.org/officeDocument/2006/relationships/tags" Target="../tags/tag189.xml" /><Relationship Id="rId7" Type="http://schemas.openxmlformats.org/officeDocument/2006/relationships/tags" Target="../tags/tag190.xml" /><Relationship Id="rId8" Type="http://schemas.openxmlformats.org/officeDocument/2006/relationships/tags" Target="../tags/tag191.xml" /><Relationship Id="rId9" Type="http://schemas.openxmlformats.org/officeDocument/2006/relationships/tags" Target="../tags/tag192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05.xml" /><Relationship Id="rId11" Type="http://schemas.openxmlformats.org/officeDocument/2006/relationships/tags" Target="../tags/tag206.xml" /><Relationship Id="rId12" Type="http://schemas.openxmlformats.org/officeDocument/2006/relationships/tags" Target="../tags/tag207.xml" /><Relationship Id="rId13" Type="http://schemas.openxmlformats.org/officeDocument/2006/relationships/tags" Target="../tags/tag208.xml" /><Relationship Id="rId14" Type="http://schemas.openxmlformats.org/officeDocument/2006/relationships/tags" Target="../tags/tag209.xml" /><Relationship Id="rId15" Type="http://schemas.openxmlformats.org/officeDocument/2006/relationships/tags" Target="../tags/tag210.xml" /><Relationship Id="rId16" Type="http://schemas.openxmlformats.org/officeDocument/2006/relationships/tags" Target="../tags/tag211.xml" /><Relationship Id="rId17" Type="http://schemas.openxmlformats.org/officeDocument/2006/relationships/tags" Target="../tags/tag212.xml" /><Relationship Id="rId2" Type="http://schemas.openxmlformats.org/officeDocument/2006/relationships/tags" Target="../tags/tag197.xml" /><Relationship Id="rId3" Type="http://schemas.openxmlformats.org/officeDocument/2006/relationships/tags" Target="../tags/tag198.xml" /><Relationship Id="rId4" Type="http://schemas.openxmlformats.org/officeDocument/2006/relationships/tags" Target="../tags/tag199.xml" /><Relationship Id="rId5" Type="http://schemas.openxmlformats.org/officeDocument/2006/relationships/tags" Target="../tags/tag200.xml" /><Relationship Id="rId6" Type="http://schemas.openxmlformats.org/officeDocument/2006/relationships/tags" Target="../tags/tag201.xml" /><Relationship Id="rId7" Type="http://schemas.openxmlformats.org/officeDocument/2006/relationships/tags" Target="../tags/tag202.xml" /><Relationship Id="rId8" Type="http://schemas.openxmlformats.org/officeDocument/2006/relationships/tags" Target="../tags/tag203.xml" /><Relationship Id="rId9" Type="http://schemas.openxmlformats.org/officeDocument/2006/relationships/tags" Target="../tags/tag204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13.xml" /><Relationship Id="rId3" Type="http://schemas.openxmlformats.org/officeDocument/2006/relationships/tags" Target="../tags/tag214.xml" /><Relationship Id="rId4" Type="http://schemas.openxmlformats.org/officeDocument/2006/relationships/tags" Target="../tags/tag215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7513330230001112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2"/>
          <p:cNvSpPr>
            <a:spLocks noGrp="1"/>
          </p:cNvSpPr>
          <p:nvPr>
            <p:ph type="body" idx="7"/>
            <p:custDataLst>
              <p:tags r:id="rId3"/>
            </p:custDataLst>
          </p:nvPr>
        </p:nvSpPr>
        <p:spPr>
          <a:xfrm>
            <a:off x="4402772" y="5632796"/>
            <a:ext cx="6966584" cy="583561"/>
          </a:xfrm>
        </p:spPr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XXX</a:t>
            </a:r>
            <a:endParaRPr lang="zh-CN" altLang="en-US"/>
          </a:p>
        </p:txBody>
      </p:sp>
      <p:sp>
        <p:nvSpPr>
          <p:cNvPr id="1048650" name="标题 6"/>
          <p:cNvSpPr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4402772" y="3749203"/>
            <a:ext cx="6966585" cy="1731066"/>
          </a:xfrm>
        </p:spPr>
        <p:txBody>
          <a:bodyPr/>
          <a:lstStyle/>
          <a:p>
            <a:r>
              <a:rPr lang="zh-CN" altLang="en-US"/>
              <a:t>冬季装修材料施工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12" name="文本占位符 1"/>
          <p:cNvSpPr>
            <a:spLocks noGrp="1"/>
          </p:cNvSpPr>
          <p:nvPr>
            <p:ph type="body" idx="5"/>
            <p:custDataLst>
              <p:tags r:id="rId3"/>
            </p:custDataLst>
          </p:nvPr>
        </p:nvSpPr>
        <p:spPr>
          <a:xfrm rot="5400000">
            <a:off x="1526540" y="2623820"/>
            <a:ext cx="5486400" cy="1343660"/>
          </a:xfrm>
        </p:spPr>
        <p:txBody>
          <a:bodyPr/>
          <a:lstStyle/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048814" name="标题 6"/>
          <p:cNvSpPr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3275330" y="579755"/>
            <a:ext cx="1428750" cy="4603115"/>
          </a:xfrm>
        </p:spPr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16" name="圆角矩形 78"/>
          <p:cNvSpPr/>
          <p:nvPr>
            <p:custDataLst>
              <p:tags r:id="rId5"/>
            </p:custDataLst>
          </p:nvPr>
        </p:nvSpPr>
        <p:spPr>
          <a:xfrm>
            <a:off x="5802630" y="734695"/>
            <a:ext cx="5400040" cy="864235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accent1">
                  <a:alpha val="10000"/>
                </a:schemeClr>
              </a:gs>
              <a:gs pos="80000">
                <a:schemeClr val="accent1">
                  <a:alpha val="0"/>
                </a:schemeClr>
              </a:gs>
            </a:gsLst>
            <a:lin ang="0" scaled="0"/>
          </a:gradFill>
          <a:ln w="6350">
            <a:gradFill>
              <a:gsLst>
                <a:gs pos="0">
                  <a:schemeClr val="accent1">
                    <a:alpha val="65000"/>
                  </a:schemeClr>
                </a:gs>
                <a:gs pos="80000">
                  <a:schemeClr val="accent1">
                    <a:alpha val="0"/>
                  </a:schemeClr>
                </a:gs>
              </a:gsLst>
              <a:lin ang="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18" name="序号"/>
          <p:cNvSpPr txBox="1"/>
          <p:nvPr>
            <p:custDataLst>
              <p:tags r:id="rId6"/>
            </p:custDataLst>
          </p:nvPr>
        </p:nvSpPr>
        <p:spPr>
          <a:xfrm>
            <a:off x="6009005" y="784860"/>
            <a:ext cx="804545" cy="76454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altLang="zh-CN" sz="2400" b="1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01.</a:t>
            </a:r>
            <a:endParaRPr lang="en-US" altLang="zh-CN" sz="2400" b="1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20" name="标题"/>
          <p:cNvSpPr txBox="1"/>
          <p:nvPr>
            <p:custDataLst>
              <p:tags r:id="rId7"/>
            </p:custDataLst>
          </p:nvPr>
        </p:nvSpPr>
        <p:spPr>
          <a:xfrm>
            <a:off x="6830695" y="782955"/>
            <a:ext cx="4208780" cy="76835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en-US" altLang="zh-CN" sz="2000" b="1"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冬季装修材料的特点</a:t>
            </a:r>
            <a:endParaRPr lang="en-US" altLang="zh-CN" sz="2000" b="1"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22" name="圆角矩形 9"/>
          <p:cNvSpPr/>
          <p:nvPr>
            <p:custDataLst>
              <p:tags r:id="rId8"/>
            </p:custDataLst>
          </p:nvPr>
        </p:nvSpPr>
        <p:spPr>
          <a:xfrm>
            <a:off x="5802630" y="1865630"/>
            <a:ext cx="5400040" cy="864235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accent1">
                  <a:alpha val="10000"/>
                </a:schemeClr>
              </a:gs>
              <a:gs pos="80000">
                <a:schemeClr val="accent1">
                  <a:alpha val="0"/>
                </a:schemeClr>
              </a:gs>
            </a:gsLst>
            <a:lin ang="0" scaled="0"/>
          </a:gradFill>
          <a:ln w="6350">
            <a:gradFill>
              <a:gsLst>
                <a:gs pos="0">
                  <a:schemeClr val="accent1">
                    <a:alpha val="65000"/>
                  </a:schemeClr>
                </a:gs>
                <a:gs pos="80000">
                  <a:schemeClr val="accent1">
                    <a:alpha val="0"/>
                  </a:schemeClr>
                </a:gs>
              </a:gsLst>
              <a:lin ang="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24" name="序号"/>
          <p:cNvSpPr txBox="1"/>
          <p:nvPr>
            <p:custDataLst>
              <p:tags r:id="rId9"/>
            </p:custDataLst>
          </p:nvPr>
        </p:nvSpPr>
        <p:spPr>
          <a:xfrm>
            <a:off x="6009005" y="1915795"/>
            <a:ext cx="804545" cy="76454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altLang="zh-CN" sz="2400" b="1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02.</a:t>
            </a:r>
            <a:endParaRPr lang="en-US" altLang="zh-CN" sz="2400" b="1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26" name="标题"/>
          <p:cNvSpPr txBox="1"/>
          <p:nvPr>
            <p:custDataLst>
              <p:tags r:id="rId10"/>
            </p:custDataLst>
          </p:nvPr>
        </p:nvSpPr>
        <p:spPr>
          <a:xfrm>
            <a:off x="6830695" y="1913890"/>
            <a:ext cx="4208780" cy="76835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en-US" altLang="zh-CN" sz="2000" b="1"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冬季装修材料的选用</a:t>
            </a:r>
            <a:endParaRPr lang="en-US" altLang="zh-CN" sz="2000" b="1"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28" name="圆角矩形 18"/>
          <p:cNvSpPr/>
          <p:nvPr>
            <p:custDataLst>
              <p:tags r:id="rId11"/>
            </p:custDataLst>
          </p:nvPr>
        </p:nvSpPr>
        <p:spPr>
          <a:xfrm>
            <a:off x="5802630" y="2997200"/>
            <a:ext cx="5400040" cy="864235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accent1">
                  <a:alpha val="10000"/>
                </a:schemeClr>
              </a:gs>
              <a:gs pos="80000">
                <a:schemeClr val="accent1">
                  <a:alpha val="0"/>
                </a:schemeClr>
              </a:gs>
            </a:gsLst>
            <a:lin ang="0" scaled="0"/>
          </a:gradFill>
          <a:ln w="6350">
            <a:gradFill>
              <a:gsLst>
                <a:gs pos="0">
                  <a:schemeClr val="accent1">
                    <a:alpha val="65000"/>
                  </a:schemeClr>
                </a:gs>
                <a:gs pos="80000">
                  <a:schemeClr val="accent1">
                    <a:alpha val="0"/>
                  </a:schemeClr>
                </a:gs>
              </a:gsLst>
              <a:lin ang="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30" name="序号"/>
          <p:cNvSpPr txBox="1"/>
          <p:nvPr>
            <p:custDataLst>
              <p:tags r:id="rId12"/>
            </p:custDataLst>
          </p:nvPr>
        </p:nvSpPr>
        <p:spPr>
          <a:xfrm>
            <a:off x="6009005" y="3047365"/>
            <a:ext cx="804545" cy="76454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altLang="zh-CN" sz="2400" b="1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03.</a:t>
            </a:r>
            <a:endParaRPr lang="en-US" altLang="zh-CN" sz="2400" b="1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32" name="标题"/>
          <p:cNvSpPr txBox="1"/>
          <p:nvPr>
            <p:custDataLst>
              <p:tags r:id="rId13"/>
            </p:custDataLst>
          </p:nvPr>
        </p:nvSpPr>
        <p:spPr>
          <a:xfrm>
            <a:off x="6830695" y="3045460"/>
            <a:ext cx="4208780" cy="76835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en-US" altLang="zh-CN" sz="2000" b="1"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冬季装修材料的施工要点</a:t>
            </a:r>
            <a:endParaRPr lang="en-US" altLang="zh-CN" sz="2000" b="1"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34" name="圆角矩形 22"/>
          <p:cNvSpPr/>
          <p:nvPr>
            <p:custDataLst>
              <p:tags r:id="rId14"/>
            </p:custDataLst>
          </p:nvPr>
        </p:nvSpPr>
        <p:spPr>
          <a:xfrm>
            <a:off x="5802630" y="4128770"/>
            <a:ext cx="5400040" cy="864235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accent1">
                  <a:alpha val="10000"/>
                </a:schemeClr>
              </a:gs>
              <a:gs pos="80000">
                <a:schemeClr val="accent1">
                  <a:alpha val="0"/>
                </a:schemeClr>
              </a:gs>
            </a:gsLst>
            <a:lin ang="0" scaled="0"/>
          </a:gradFill>
          <a:ln w="6350">
            <a:gradFill>
              <a:gsLst>
                <a:gs pos="0">
                  <a:schemeClr val="accent1">
                    <a:alpha val="65000"/>
                  </a:schemeClr>
                </a:gs>
                <a:gs pos="80000">
                  <a:schemeClr val="accent1">
                    <a:alpha val="0"/>
                  </a:schemeClr>
                </a:gs>
              </a:gsLst>
              <a:lin ang="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36" name="序号"/>
          <p:cNvSpPr txBox="1"/>
          <p:nvPr>
            <p:custDataLst>
              <p:tags r:id="rId15"/>
            </p:custDataLst>
          </p:nvPr>
        </p:nvSpPr>
        <p:spPr>
          <a:xfrm>
            <a:off x="6009005" y="4178935"/>
            <a:ext cx="804545" cy="76454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altLang="zh-CN" sz="2400" b="1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04.</a:t>
            </a:r>
            <a:endParaRPr lang="en-US" altLang="zh-CN" sz="2400" b="1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38" name="标题"/>
          <p:cNvSpPr txBox="1"/>
          <p:nvPr>
            <p:custDataLst>
              <p:tags r:id="rId16"/>
            </p:custDataLst>
          </p:nvPr>
        </p:nvSpPr>
        <p:spPr>
          <a:xfrm>
            <a:off x="6830695" y="4177030"/>
            <a:ext cx="4208780" cy="76835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en-US" altLang="zh-CN" sz="2000" b="1"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冬季装修材料的维护与保养</a:t>
            </a:r>
            <a:endParaRPr lang="en-US" altLang="zh-CN" sz="2000" b="1"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0" name="圆角矩形 2"/>
          <p:cNvSpPr/>
          <p:nvPr>
            <p:custDataLst>
              <p:tags r:id="rId17"/>
            </p:custDataLst>
          </p:nvPr>
        </p:nvSpPr>
        <p:spPr>
          <a:xfrm>
            <a:off x="5802630" y="5260340"/>
            <a:ext cx="5400040" cy="864235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accent1">
                  <a:alpha val="10000"/>
                </a:schemeClr>
              </a:gs>
              <a:gs pos="80000">
                <a:schemeClr val="accent1">
                  <a:alpha val="0"/>
                </a:schemeClr>
              </a:gs>
            </a:gsLst>
            <a:lin ang="0" scaled="0"/>
          </a:gradFill>
          <a:ln w="6350">
            <a:gradFill>
              <a:gsLst>
                <a:gs pos="0">
                  <a:schemeClr val="accent1">
                    <a:alpha val="65000"/>
                  </a:schemeClr>
                </a:gs>
                <a:gs pos="80000">
                  <a:schemeClr val="accent1">
                    <a:alpha val="0"/>
                  </a:schemeClr>
                </a:gs>
              </a:gsLst>
              <a:lin ang="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42" name="序号"/>
          <p:cNvSpPr txBox="1"/>
          <p:nvPr>
            <p:custDataLst>
              <p:tags r:id="rId18"/>
            </p:custDataLst>
          </p:nvPr>
        </p:nvSpPr>
        <p:spPr>
          <a:xfrm>
            <a:off x="6009005" y="5310505"/>
            <a:ext cx="804545" cy="76454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altLang="zh-CN" sz="2400" b="1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05.</a:t>
            </a:r>
            <a:endParaRPr lang="en-US" altLang="zh-CN" sz="2400" b="1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4" name="标题"/>
          <p:cNvSpPr txBox="1"/>
          <p:nvPr>
            <p:custDataLst>
              <p:tags r:id="rId19"/>
            </p:custDataLst>
          </p:nvPr>
        </p:nvSpPr>
        <p:spPr>
          <a:xfrm>
            <a:off x="6830695" y="5308600"/>
            <a:ext cx="4208780" cy="76835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en-US" altLang="zh-CN" sz="2000" b="1"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冬季装修材料的安全使用</a:t>
            </a:r>
            <a:endParaRPr lang="en-US" altLang="zh-CN" sz="2000" b="1"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20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94" name="文本占位符 1"/>
          <p:cNvSpPr>
            <a:spLocks noGrp="1"/>
          </p:cNvSpPr>
          <p:nvPr>
            <p:ph type="body" idx="4"/>
            <p:custDataLst>
              <p:tags r:id="rId2"/>
            </p:custDataLst>
          </p:nvPr>
        </p:nvSpPr>
        <p:spPr>
          <a:xfrm>
            <a:off x="2078355" y="1539875"/>
            <a:ext cx="8378825" cy="3218815"/>
          </a:xfrm>
        </p:spPr>
        <p:txBody>
          <a:bodyPr>
            <a:normAutofit fontScale="92725"/>
          </a:bodyPr>
          <a:lstStyle/>
          <a:p>
            <a:r>
              <a:rPr lang="zh-CN" altLang="en-US"/>
              <a:t>1</a:t>
            </a:r>
            <a:endParaRPr lang="zh-CN" altLang="en-US"/>
          </a:p>
        </p:txBody>
      </p:sp>
      <p:sp>
        <p:nvSpPr>
          <p:cNvPr id="1048896" name="标题 4"/>
          <p:cNvSpPr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2078990" y="3526155"/>
            <a:ext cx="8378190" cy="2279650"/>
          </a:xfrm>
        </p:spPr>
        <p:txBody>
          <a:bodyPr/>
          <a:lstStyle/>
          <a:p>
            <a:r>
              <a:rPr lang="zh-CN" altLang="en-US"/>
              <a:t>冬季装修材料的特点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950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耐寒性</a:t>
            </a:r>
            <a:endParaRPr lang="zh-CN" altLang="en-US"/>
          </a:p>
        </p:txBody>
      </p:sp>
      <p:sp>
        <p:nvSpPr>
          <p:cNvPr id="1048952" name="任意多边形 20"/>
          <p:cNvSpPr/>
          <p:nvPr>
            <p:custDataLst>
              <p:tags r:id="rId2"/>
            </p:custDataLst>
          </p:nvPr>
        </p:nvSpPr>
        <p:spPr>
          <a:xfrm rot="2700000">
            <a:off x="1575038" y="1258888"/>
            <a:ext cx="1321024" cy="1323318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8954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208422" y="3047731"/>
            <a:ext cx="2054738" cy="313389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冬季装修材料需要具备良好的耐寒性，以确保在低温环境下不会发生变形、开裂等问题。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6" name="矩形 42"/>
          <p:cNvSpPr/>
          <p:nvPr>
            <p:custDataLst>
              <p:tags r:id="rId4"/>
            </p:custDataLst>
          </p:nvPr>
        </p:nvSpPr>
        <p:spPr>
          <a:xfrm>
            <a:off x="1344479" y="2658998"/>
            <a:ext cx="1782273" cy="126212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8958" name="任意多边形 18"/>
          <p:cNvSpPr/>
          <p:nvPr>
            <p:custDataLst>
              <p:tags r:id="rId5"/>
            </p:custDataLst>
          </p:nvPr>
        </p:nvSpPr>
        <p:spPr>
          <a:xfrm rot="5400000">
            <a:off x="4148720" y="1258888"/>
            <a:ext cx="1321024" cy="1323318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8960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781434" y="3047731"/>
            <a:ext cx="2054738" cy="313389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耐寒性材料通常具有较高的抗冻性和抗冲击性，能够承受冬季施工过程中的各种恶劣条件。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2" name="矩形 43"/>
          <p:cNvSpPr/>
          <p:nvPr>
            <p:custDataLst>
              <p:tags r:id="rId7"/>
            </p:custDataLst>
          </p:nvPr>
        </p:nvSpPr>
        <p:spPr>
          <a:xfrm>
            <a:off x="3918161" y="2658998"/>
            <a:ext cx="1782273" cy="126212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8964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721732" y="1258888"/>
            <a:ext cx="1321024" cy="1323318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8966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55116" y="3047731"/>
            <a:ext cx="2054738" cy="313389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耐寒性材料在冬季施工中能够保持良好的施工性能，提高施工效率和质量。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8" name="矩形 44"/>
          <p:cNvSpPr/>
          <p:nvPr>
            <p:custDataLst>
              <p:tags r:id="rId10"/>
            </p:custDataLst>
          </p:nvPr>
        </p:nvSpPr>
        <p:spPr>
          <a:xfrm>
            <a:off x="6490503" y="2658998"/>
            <a:ext cx="1782273" cy="126212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8970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294744" y="1258888"/>
            <a:ext cx="1321024" cy="1323318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8972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928128" y="3047731"/>
            <a:ext cx="2054738" cy="313389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耐寒性材料在冬季装修中能够有效降低能耗，减少环境污染，符合绿色环保理念。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4" name="矩形 45"/>
          <p:cNvSpPr/>
          <p:nvPr>
            <p:custDataLst>
              <p:tags r:id="rId13"/>
            </p:custDataLst>
          </p:nvPr>
        </p:nvSpPr>
        <p:spPr>
          <a:xfrm>
            <a:off x="9064185" y="2658998"/>
            <a:ext cx="1782273" cy="126212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9008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防潮性</a:t>
            </a:r>
            <a:endParaRPr lang="zh-CN" altLang="en-US"/>
          </a:p>
        </p:txBody>
      </p:sp>
      <p:sp>
        <p:nvSpPr>
          <p:cNvPr id="1049010" name="圆角矩形 26"/>
          <p:cNvSpPr/>
          <p:nvPr>
            <p:custDataLst>
              <p:tags r:id="rId2"/>
            </p:custDataLst>
          </p:nvPr>
        </p:nvSpPr>
        <p:spPr>
          <a:xfrm>
            <a:off x="694800" y="1750075"/>
            <a:ext cx="2553192" cy="394033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012" name="圆角矩形 28"/>
          <p:cNvSpPr/>
          <p:nvPr>
            <p:custDataLst>
              <p:tags r:id="rId3"/>
            </p:custDataLst>
          </p:nvPr>
        </p:nvSpPr>
        <p:spPr>
          <a:xfrm>
            <a:off x="697302" y="1750075"/>
            <a:ext cx="2548371" cy="2093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1049014" name="文本框 31"/>
          <p:cNvSpPr txBox="1"/>
          <p:nvPr>
            <p:custDataLst>
              <p:tags r:id="rId4"/>
            </p:custDataLst>
          </p:nvPr>
        </p:nvSpPr>
        <p:spPr>
          <a:xfrm>
            <a:off x="847415" y="2164762"/>
            <a:ext cx="2248077" cy="335323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冬季装修材料需要具有良好的防潮性，以防止湿气侵入导致材料变形、发霉等问题。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6" name="圆角矩形 29"/>
          <p:cNvSpPr/>
          <p:nvPr>
            <p:custDataLst>
              <p:tags r:id="rId5"/>
            </p:custDataLst>
          </p:nvPr>
        </p:nvSpPr>
        <p:spPr>
          <a:xfrm>
            <a:off x="3444368" y="1750075"/>
            <a:ext cx="2553192" cy="394033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018" name="圆角矩形 32"/>
          <p:cNvSpPr/>
          <p:nvPr>
            <p:custDataLst>
              <p:tags r:id="rId6"/>
            </p:custDataLst>
          </p:nvPr>
        </p:nvSpPr>
        <p:spPr>
          <a:xfrm>
            <a:off x="3446870" y="1750075"/>
            <a:ext cx="2548371" cy="2093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020" name="文本框 34"/>
          <p:cNvSpPr txBox="1"/>
          <p:nvPr>
            <p:custDataLst>
              <p:tags r:id="rId7"/>
            </p:custDataLst>
          </p:nvPr>
        </p:nvSpPr>
        <p:spPr>
          <a:xfrm>
            <a:off x="3599485" y="2164762"/>
            <a:ext cx="2245322" cy="3354556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防潮性材料通常具有较好的吸湿性和透气性，能够有效地吸收和释放水分，保持室内湿度平衡。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2" name="圆角矩形 3"/>
          <p:cNvSpPr/>
          <p:nvPr>
            <p:custDataLst>
              <p:tags r:id="rId8"/>
            </p:custDataLst>
          </p:nvPr>
        </p:nvSpPr>
        <p:spPr>
          <a:xfrm>
            <a:off x="6193936" y="1750075"/>
            <a:ext cx="2553192" cy="394033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024" name="圆角矩形 4"/>
          <p:cNvSpPr/>
          <p:nvPr>
            <p:custDataLst>
              <p:tags r:id="rId9"/>
            </p:custDataLst>
          </p:nvPr>
        </p:nvSpPr>
        <p:spPr>
          <a:xfrm>
            <a:off x="6196438" y="1750075"/>
            <a:ext cx="2548371" cy="2093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026" name="文本框 5"/>
          <p:cNvSpPr txBox="1"/>
          <p:nvPr>
            <p:custDataLst>
              <p:tags r:id="rId10"/>
            </p:custDataLst>
          </p:nvPr>
        </p:nvSpPr>
        <p:spPr>
          <a:xfrm>
            <a:off x="6348427" y="2164762"/>
            <a:ext cx="2245322" cy="3354556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防潮性材料还可以防止室内结露，避免墙面、天花板等部位出现水珠，影响美观和实用性。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8" name="圆角矩形 8"/>
          <p:cNvSpPr/>
          <p:nvPr>
            <p:custDataLst>
              <p:tags r:id="rId11"/>
            </p:custDataLst>
          </p:nvPr>
        </p:nvSpPr>
        <p:spPr>
          <a:xfrm>
            <a:off x="8943504" y="1750075"/>
            <a:ext cx="2553192" cy="394033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030" name="圆角矩形 9"/>
          <p:cNvSpPr/>
          <p:nvPr>
            <p:custDataLst>
              <p:tags r:id="rId12"/>
            </p:custDataLst>
          </p:nvPr>
        </p:nvSpPr>
        <p:spPr>
          <a:xfrm>
            <a:off x="8946006" y="1750075"/>
            <a:ext cx="2548371" cy="2093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032" name="文本框 10"/>
          <p:cNvSpPr txBox="1"/>
          <p:nvPr>
            <p:custDataLst>
              <p:tags r:id="rId13"/>
            </p:custDataLst>
          </p:nvPr>
        </p:nvSpPr>
        <p:spPr>
          <a:xfrm>
            <a:off x="9097996" y="2164762"/>
            <a:ext cx="2245322" cy="3354556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防潮性材料在冬季装修中尤为重要，可以有效地延长装修材料的使用寿命，提高装修质量。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066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稳定性</a:t>
            </a:r>
            <a:endParaRPr lang="zh-CN" altLang="en-US"/>
          </a:p>
        </p:txBody>
      </p:sp>
      <p:sp>
        <p:nvSpPr>
          <p:cNvPr id="1049068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196874" y="1258888"/>
            <a:ext cx="4529892" cy="2308240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070" name="矩形 65"/>
          <p:cNvSpPr/>
          <p:nvPr>
            <p:custDataLst>
              <p:tags r:id="rId3"/>
            </p:custDataLst>
          </p:nvPr>
        </p:nvSpPr>
        <p:spPr>
          <a:xfrm>
            <a:off x="1079961" y="1631303"/>
            <a:ext cx="223421" cy="22342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72" name="文本框 66"/>
          <p:cNvSpPr txBox="1"/>
          <p:nvPr>
            <p:custDataLst>
              <p:tags r:id="rId4"/>
            </p:custDataLst>
          </p:nvPr>
        </p:nvSpPr>
        <p:spPr>
          <a:xfrm>
            <a:off x="1470766" y="1529496"/>
            <a:ext cx="3982118" cy="130534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6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pitchFamily="34" charset="-122"/>
                <a:sym typeface="+mn-ea"/>
              </a:rPr>
              <a:t>冬季装修材料应具有良好的抗冻性和耐候性，以确保在低温环境下不会发生变形、开裂等问题。</a:t>
            </a:r>
            <a:endParaRPr lang="zh-CN" altLang="en-US" sz="16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074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22339" y="1258888"/>
            <a:ext cx="4529892" cy="2308240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76" name="矩形 69"/>
          <p:cNvSpPr/>
          <p:nvPr>
            <p:custDataLst>
              <p:tags r:id="rId6"/>
            </p:custDataLst>
          </p:nvPr>
        </p:nvSpPr>
        <p:spPr>
          <a:xfrm>
            <a:off x="6404769" y="1631303"/>
            <a:ext cx="223421" cy="22342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78" name="文本框 70"/>
          <p:cNvSpPr txBox="1"/>
          <p:nvPr>
            <p:custDataLst>
              <p:tags r:id="rId7"/>
            </p:custDataLst>
          </p:nvPr>
        </p:nvSpPr>
        <p:spPr>
          <a:xfrm>
            <a:off x="6796232" y="1529496"/>
            <a:ext cx="3982118" cy="130534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6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pitchFamily="34" charset="-122"/>
                <a:sym typeface="+mn-ea"/>
              </a:rPr>
              <a:t>冬季装修材料应具有良好的粘结性和附着力，以确保在低温环境下能够牢固地粘结在基层上，避免脱落和空鼓等问题。</a:t>
            </a:r>
            <a:endParaRPr lang="zh-CN" altLang="en-US" sz="16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080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196874" y="3873673"/>
            <a:ext cx="4529892" cy="2308240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082" name="文本框 74"/>
          <p:cNvSpPr txBox="1"/>
          <p:nvPr>
            <p:custDataLst>
              <p:tags r:id="rId9"/>
            </p:custDataLst>
          </p:nvPr>
        </p:nvSpPr>
        <p:spPr>
          <a:xfrm>
            <a:off x="1470766" y="4143625"/>
            <a:ext cx="3982118" cy="130534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fontScale="8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pitchFamily="34" charset="-122"/>
                <a:sym typeface="+mn-ea"/>
              </a:rPr>
              <a:t>冬季装修材料应具有良好的耐水性和防潮性，以确保在低温环境下不会吸收过多水分，导致材料性能下降。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084" name="矩形 73"/>
          <p:cNvSpPr/>
          <p:nvPr>
            <p:custDataLst>
              <p:tags r:id="rId10"/>
            </p:custDataLst>
          </p:nvPr>
        </p:nvSpPr>
        <p:spPr>
          <a:xfrm>
            <a:off x="1079961" y="4246088"/>
            <a:ext cx="223421" cy="22342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86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82110" y="3873673"/>
            <a:ext cx="4529892" cy="2308240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88" name="矩形 84"/>
          <p:cNvSpPr/>
          <p:nvPr>
            <p:custDataLst>
              <p:tags r:id="rId12"/>
            </p:custDataLst>
          </p:nvPr>
        </p:nvSpPr>
        <p:spPr>
          <a:xfrm>
            <a:off x="6465196" y="4246088"/>
            <a:ext cx="223421" cy="22342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90" name="文本框 85"/>
          <p:cNvSpPr txBox="1"/>
          <p:nvPr>
            <p:custDataLst>
              <p:tags r:id="rId13"/>
            </p:custDataLst>
          </p:nvPr>
        </p:nvSpPr>
        <p:spPr>
          <a:xfrm>
            <a:off x="6856002" y="4143625"/>
            <a:ext cx="3982118" cy="130534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6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pitchFamily="34" charset="-122"/>
                <a:sym typeface="+mn-ea"/>
              </a:rPr>
              <a:t>冬季装修材料应具有良好的抗腐蚀性和抗老化性，以确保在低温环境下能够长时间保持其性能和外观，避免过早损坏和褪色等问题。</a:t>
            </a:r>
            <a:endParaRPr lang="zh-CN" altLang="en-US" sz="16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124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安全性</a:t>
            </a:r>
            <a:endParaRPr lang="zh-CN" altLang="en-US"/>
          </a:p>
        </p:txBody>
      </p:sp>
      <p:sp>
        <p:nvSpPr>
          <p:cNvPr id="1049126" name="任意多边形 20"/>
          <p:cNvSpPr/>
          <p:nvPr>
            <p:custDataLst>
              <p:tags r:id="rId2"/>
            </p:custDataLst>
          </p:nvPr>
        </p:nvSpPr>
        <p:spPr>
          <a:xfrm rot="2700000">
            <a:off x="1575038" y="1258888"/>
            <a:ext cx="1321024" cy="1323318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28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208422" y="3047731"/>
            <a:ext cx="2054738" cy="313389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防火性：冬季装修材料应具备良好的防火性能，防止火灾发生。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0" name="矩形 42"/>
          <p:cNvSpPr/>
          <p:nvPr>
            <p:custDataLst>
              <p:tags r:id="rId4"/>
            </p:custDataLst>
          </p:nvPr>
        </p:nvSpPr>
        <p:spPr>
          <a:xfrm>
            <a:off x="1344479" y="2658998"/>
            <a:ext cx="1782273" cy="126212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32" name="任意多边形 18"/>
          <p:cNvSpPr/>
          <p:nvPr>
            <p:custDataLst>
              <p:tags r:id="rId5"/>
            </p:custDataLst>
          </p:nvPr>
        </p:nvSpPr>
        <p:spPr>
          <a:xfrm rot="5400000">
            <a:off x="4148720" y="1258888"/>
            <a:ext cx="1321024" cy="1323318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34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781434" y="3047731"/>
            <a:ext cx="2054738" cy="313389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防滑性：冬季装修材料应具备良好的防滑性能，防止滑倒受伤。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6" name="矩形 43"/>
          <p:cNvSpPr/>
          <p:nvPr>
            <p:custDataLst>
              <p:tags r:id="rId7"/>
            </p:custDataLst>
          </p:nvPr>
        </p:nvSpPr>
        <p:spPr>
          <a:xfrm>
            <a:off x="3918161" y="2658998"/>
            <a:ext cx="1782273" cy="126212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38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721732" y="1258888"/>
            <a:ext cx="1321024" cy="1323318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40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55116" y="3047731"/>
            <a:ext cx="2054738" cy="313389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防冻性：冬季装修材料应具备良好的防冻性能，防止材料在低温下冻结损坏。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2" name="矩形 44"/>
          <p:cNvSpPr/>
          <p:nvPr>
            <p:custDataLst>
              <p:tags r:id="rId10"/>
            </p:custDataLst>
          </p:nvPr>
        </p:nvSpPr>
        <p:spPr>
          <a:xfrm>
            <a:off x="6490503" y="2658998"/>
            <a:ext cx="1782273" cy="126212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44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294744" y="1258888"/>
            <a:ext cx="1321024" cy="1323318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46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928128" y="3047731"/>
            <a:ext cx="2054738" cy="313389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环保性：冬季装修材料应具备良好的环保性能，减少对环境的污染。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8" name="矩形 45"/>
          <p:cNvSpPr/>
          <p:nvPr>
            <p:custDataLst>
              <p:tags r:id="rId13"/>
            </p:custDataLst>
          </p:nvPr>
        </p:nvSpPr>
        <p:spPr>
          <a:xfrm>
            <a:off x="9064185" y="2658998"/>
            <a:ext cx="1782273" cy="126212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182" name="文本占位符 1"/>
          <p:cNvSpPr>
            <a:spLocks noGrp="1"/>
          </p:cNvSpPr>
          <p:nvPr>
            <p:ph type="body" idx="4"/>
            <p:custDataLst>
              <p:tags r:id="rId2"/>
            </p:custDataLst>
          </p:nvPr>
        </p:nvSpPr>
        <p:spPr>
          <a:xfrm>
            <a:off x="2078355" y="1539875"/>
            <a:ext cx="8378825" cy="3218815"/>
          </a:xfrm>
        </p:spPr>
        <p:txBody>
          <a:bodyPr>
            <a:normAutofit fontScale="92725"/>
          </a:bodyPr>
          <a:lstStyle/>
          <a:p>
            <a:r>
              <a:rPr lang="zh-CN" altLang="en-US"/>
              <a:t>2</a:t>
            </a:r>
            <a:endParaRPr lang="zh-CN" altLang="en-US"/>
          </a:p>
        </p:txBody>
      </p:sp>
      <p:sp>
        <p:nvSpPr>
          <p:cNvPr id="1049184" name="标题 4"/>
          <p:cNvSpPr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2078990" y="3526155"/>
            <a:ext cx="8378190" cy="2279650"/>
          </a:xfrm>
        </p:spPr>
        <p:txBody>
          <a:bodyPr/>
          <a:lstStyle/>
          <a:p>
            <a:r>
              <a:rPr lang="zh-CN" altLang="en-US"/>
              <a:t>冬季装修材料的选用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238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木材</a:t>
            </a:r>
            <a:endParaRPr lang="zh-CN" altLang="en-US"/>
          </a:p>
        </p:txBody>
      </p:sp>
      <p:sp>
        <p:nvSpPr>
          <p:cNvPr id="1049240" name="对角圆角矩形 15"/>
          <p:cNvSpPr/>
          <p:nvPr>
            <p:custDataLst>
              <p:tags r:id="rId2"/>
            </p:custDataLst>
          </p:nvPr>
        </p:nvSpPr>
        <p:spPr>
          <a:xfrm>
            <a:off x="1344379" y="4055257"/>
            <a:ext cx="9502871" cy="800955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42" name="对角圆角矩形 16"/>
          <p:cNvSpPr/>
          <p:nvPr>
            <p:custDataLst>
              <p:tags r:id="rId3"/>
            </p:custDataLst>
          </p:nvPr>
        </p:nvSpPr>
        <p:spPr>
          <a:xfrm>
            <a:off x="1344379" y="3909800"/>
            <a:ext cx="578361" cy="551882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44" name="直角三角形 17"/>
          <p:cNvSpPr/>
          <p:nvPr>
            <p:custDataLst>
              <p:tags r:id="rId4"/>
            </p:custDataLst>
          </p:nvPr>
        </p:nvSpPr>
        <p:spPr>
          <a:xfrm>
            <a:off x="1922869" y="3910468"/>
            <a:ext cx="87139" cy="145232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46" name="文本框 27"/>
          <p:cNvSpPr txBox="1"/>
          <p:nvPr>
            <p:custDataLst>
              <p:tags r:id="rId5"/>
            </p:custDataLst>
          </p:nvPr>
        </p:nvSpPr>
        <p:spPr>
          <a:xfrm>
            <a:off x="1960234" y="4066600"/>
            <a:ext cx="8586119" cy="787158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木材的选用：根据装修风格和需求选择合适的木材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8" name="对角圆角矩形 52"/>
          <p:cNvSpPr/>
          <p:nvPr>
            <p:custDataLst>
              <p:tags r:id="rId6"/>
            </p:custDataLst>
          </p:nvPr>
        </p:nvSpPr>
        <p:spPr>
          <a:xfrm>
            <a:off x="1344379" y="1405012"/>
            <a:ext cx="9502871" cy="800955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50" name="对角圆角矩形 53"/>
          <p:cNvSpPr/>
          <p:nvPr>
            <p:custDataLst>
              <p:tags r:id="rId7"/>
            </p:custDataLst>
          </p:nvPr>
        </p:nvSpPr>
        <p:spPr>
          <a:xfrm>
            <a:off x="1344379" y="1258888"/>
            <a:ext cx="578361" cy="551882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52" name="直角三角形 54"/>
          <p:cNvSpPr/>
          <p:nvPr>
            <p:custDataLst>
              <p:tags r:id="rId8"/>
            </p:custDataLst>
          </p:nvPr>
        </p:nvSpPr>
        <p:spPr>
          <a:xfrm>
            <a:off x="1922869" y="1259555"/>
            <a:ext cx="87139" cy="145232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54" name="文本框 56"/>
          <p:cNvSpPr txBox="1"/>
          <p:nvPr>
            <p:custDataLst>
              <p:tags r:id="rId9"/>
            </p:custDataLst>
          </p:nvPr>
        </p:nvSpPr>
        <p:spPr>
          <a:xfrm>
            <a:off x="1960234" y="1408348"/>
            <a:ext cx="8586119" cy="787158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木材的种类：松木、杉木、桦木等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6" name="对角圆角矩形 5"/>
          <p:cNvSpPr/>
          <p:nvPr>
            <p:custDataLst>
              <p:tags r:id="rId10"/>
            </p:custDataLst>
          </p:nvPr>
        </p:nvSpPr>
        <p:spPr>
          <a:xfrm>
            <a:off x="1344379" y="2730134"/>
            <a:ext cx="9502871" cy="800955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58" name="对角圆角矩形 6"/>
          <p:cNvSpPr/>
          <p:nvPr>
            <p:custDataLst>
              <p:tags r:id="rId11"/>
            </p:custDataLst>
          </p:nvPr>
        </p:nvSpPr>
        <p:spPr>
          <a:xfrm>
            <a:off x="1344379" y="2584011"/>
            <a:ext cx="578361" cy="551882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60" name="直角三角形 7"/>
          <p:cNvSpPr/>
          <p:nvPr>
            <p:custDataLst>
              <p:tags r:id="rId12"/>
            </p:custDataLst>
          </p:nvPr>
        </p:nvSpPr>
        <p:spPr>
          <a:xfrm>
            <a:off x="1922869" y="2585345"/>
            <a:ext cx="87139" cy="145232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62" name="文本框 8"/>
          <p:cNvSpPr txBox="1"/>
          <p:nvPr>
            <p:custDataLst>
              <p:tags r:id="rId13"/>
            </p:custDataLst>
          </p:nvPr>
        </p:nvSpPr>
        <p:spPr>
          <a:xfrm>
            <a:off x="1960234" y="2741477"/>
            <a:ext cx="8586119" cy="787158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木材的特性：耐寒性强，不易变形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4" name="对角圆角矩形 9"/>
          <p:cNvSpPr/>
          <p:nvPr>
            <p:custDataLst>
              <p:tags r:id="rId14"/>
            </p:custDataLst>
          </p:nvPr>
        </p:nvSpPr>
        <p:spPr>
          <a:xfrm>
            <a:off x="1344379" y="5381047"/>
            <a:ext cx="9502871" cy="800955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66" name="对角圆角矩形 10"/>
          <p:cNvSpPr/>
          <p:nvPr>
            <p:custDataLst>
              <p:tags r:id="rId15"/>
            </p:custDataLst>
          </p:nvPr>
        </p:nvSpPr>
        <p:spPr>
          <a:xfrm>
            <a:off x="1344379" y="5234923"/>
            <a:ext cx="578361" cy="551882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68" name="直角三角形 11"/>
          <p:cNvSpPr/>
          <p:nvPr>
            <p:custDataLst>
              <p:tags r:id="rId16"/>
            </p:custDataLst>
          </p:nvPr>
        </p:nvSpPr>
        <p:spPr>
          <a:xfrm>
            <a:off x="1922869" y="5235590"/>
            <a:ext cx="87139" cy="145232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70" name="文本框 12"/>
          <p:cNvSpPr txBox="1"/>
          <p:nvPr>
            <p:custDataLst>
              <p:tags r:id="rId17"/>
            </p:custDataLst>
          </p:nvPr>
        </p:nvSpPr>
        <p:spPr>
          <a:xfrm>
            <a:off x="1960234" y="5391723"/>
            <a:ext cx="8586119" cy="787158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木材的处理：干燥、防腐、防虫等处理措施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304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石材</a:t>
            </a:r>
            <a:endParaRPr lang="zh-CN" altLang="en-US"/>
          </a:p>
        </p:txBody>
      </p:sp>
      <p:sp>
        <p:nvSpPr>
          <p:cNvPr id="1049306" name="五边形 30"/>
          <p:cNvSpPr/>
          <p:nvPr>
            <p:custDataLst>
              <p:tags r:id="rId2"/>
            </p:custDataLst>
          </p:nvPr>
        </p:nvSpPr>
        <p:spPr>
          <a:xfrm>
            <a:off x="694800" y="3152312"/>
            <a:ext cx="2862970" cy="1163759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308" name="燕尾形 36"/>
          <p:cNvSpPr/>
          <p:nvPr>
            <p:custDataLst>
              <p:tags r:id="rId3"/>
            </p:custDataLst>
          </p:nvPr>
        </p:nvSpPr>
        <p:spPr>
          <a:xfrm>
            <a:off x="3267047" y="3152312"/>
            <a:ext cx="2862970" cy="1163759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310" name="燕尾形 37"/>
          <p:cNvSpPr/>
          <p:nvPr>
            <p:custDataLst>
              <p:tags r:id="rId4"/>
            </p:custDataLst>
          </p:nvPr>
        </p:nvSpPr>
        <p:spPr>
          <a:xfrm>
            <a:off x="8411541" y="3152312"/>
            <a:ext cx="2862970" cy="1163759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312" name="燕尾形 38"/>
          <p:cNvSpPr/>
          <p:nvPr>
            <p:custDataLst>
              <p:tags r:id="rId5"/>
            </p:custDataLst>
          </p:nvPr>
        </p:nvSpPr>
        <p:spPr>
          <a:xfrm>
            <a:off x="5839294" y="3152312"/>
            <a:ext cx="2862970" cy="1163759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314" name="文本框 3"/>
          <p:cNvSpPr txBox="1"/>
          <p:nvPr>
            <p:custDataLst>
              <p:tags r:id="rId6"/>
            </p:custDataLst>
          </p:nvPr>
        </p:nvSpPr>
        <p:spPr>
          <a:xfrm>
            <a:off x="3207167" y="4564271"/>
            <a:ext cx="3087738" cy="1352946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石材特点：耐磨、耐腐蚀、易清洁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16" name="文本框 6"/>
          <p:cNvSpPr txBox="1"/>
          <p:nvPr>
            <p:custDataLst>
              <p:tags r:id="rId7"/>
            </p:custDataLst>
          </p:nvPr>
        </p:nvSpPr>
        <p:spPr>
          <a:xfrm>
            <a:off x="694800" y="1524264"/>
            <a:ext cx="3087738" cy="1392866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石材种类：大理石、花岗岩、砂岩等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18" name="文本框 7"/>
          <p:cNvSpPr txBox="1"/>
          <p:nvPr>
            <p:custDataLst>
              <p:tags r:id="rId8"/>
            </p:custDataLst>
          </p:nvPr>
        </p:nvSpPr>
        <p:spPr>
          <a:xfrm>
            <a:off x="5837558" y="1524264"/>
            <a:ext cx="3087738" cy="1392866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石材施工注意事项：防冻、防滑、防潮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20" name="文本框 8"/>
          <p:cNvSpPr txBox="1"/>
          <p:nvPr>
            <p:custDataLst>
              <p:tags r:id="rId9"/>
            </p:custDataLst>
          </p:nvPr>
        </p:nvSpPr>
        <p:spPr>
          <a:xfrm>
            <a:off x="8408937" y="4564271"/>
            <a:ext cx="3087738" cy="1352946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石材养护：定期清洁、打蜡、抛光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354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涂料</a:t>
            </a:r>
            <a:endParaRPr lang="zh-CN" altLang="en-US"/>
          </a:p>
        </p:txBody>
      </p:sp>
      <p:sp>
        <p:nvSpPr>
          <p:cNvPr id="1049356" name="圆角矩形 26"/>
          <p:cNvSpPr/>
          <p:nvPr>
            <p:custDataLst>
              <p:tags r:id="rId2"/>
            </p:custDataLst>
          </p:nvPr>
        </p:nvSpPr>
        <p:spPr>
          <a:xfrm>
            <a:off x="694800" y="1750075"/>
            <a:ext cx="2553192" cy="394033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358" name="圆角矩形 28"/>
          <p:cNvSpPr/>
          <p:nvPr>
            <p:custDataLst>
              <p:tags r:id="rId3"/>
            </p:custDataLst>
          </p:nvPr>
        </p:nvSpPr>
        <p:spPr>
          <a:xfrm>
            <a:off x="697302" y="1750075"/>
            <a:ext cx="2548371" cy="2093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1049360" name="文本框 31"/>
          <p:cNvSpPr txBox="1"/>
          <p:nvPr>
            <p:custDataLst>
              <p:tags r:id="rId4"/>
            </p:custDataLst>
          </p:nvPr>
        </p:nvSpPr>
        <p:spPr>
          <a:xfrm>
            <a:off x="847415" y="2164762"/>
            <a:ext cx="2248077" cy="335323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冬季装修选用涂料时，应考虑其耐低温性和耐寒性。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2" name="圆角矩形 29"/>
          <p:cNvSpPr/>
          <p:nvPr>
            <p:custDataLst>
              <p:tags r:id="rId5"/>
            </p:custDataLst>
          </p:nvPr>
        </p:nvSpPr>
        <p:spPr>
          <a:xfrm>
            <a:off x="3444368" y="1750075"/>
            <a:ext cx="2553192" cy="394033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364" name="圆角矩形 32"/>
          <p:cNvSpPr/>
          <p:nvPr>
            <p:custDataLst>
              <p:tags r:id="rId6"/>
            </p:custDataLst>
          </p:nvPr>
        </p:nvSpPr>
        <p:spPr>
          <a:xfrm>
            <a:off x="3446870" y="1750075"/>
            <a:ext cx="2548371" cy="2093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366" name="文本框 34"/>
          <p:cNvSpPr txBox="1"/>
          <p:nvPr>
            <p:custDataLst>
              <p:tags r:id="rId7"/>
            </p:custDataLst>
          </p:nvPr>
        </p:nvSpPr>
        <p:spPr>
          <a:xfrm>
            <a:off x="3599485" y="2164762"/>
            <a:ext cx="2245322" cy="3354556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选用的涂料应具有良好的附着力和耐水性，以确保施工质量和使用寿命。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8" name="圆角矩形 3"/>
          <p:cNvSpPr/>
          <p:nvPr>
            <p:custDataLst>
              <p:tags r:id="rId8"/>
            </p:custDataLst>
          </p:nvPr>
        </p:nvSpPr>
        <p:spPr>
          <a:xfrm>
            <a:off x="6193936" y="1750075"/>
            <a:ext cx="2553192" cy="394033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370" name="圆角矩形 4"/>
          <p:cNvSpPr/>
          <p:nvPr>
            <p:custDataLst>
              <p:tags r:id="rId9"/>
            </p:custDataLst>
          </p:nvPr>
        </p:nvSpPr>
        <p:spPr>
          <a:xfrm>
            <a:off x="6196438" y="1750075"/>
            <a:ext cx="2548371" cy="2093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372" name="文本框 5"/>
          <p:cNvSpPr txBox="1"/>
          <p:nvPr>
            <p:custDataLst>
              <p:tags r:id="rId10"/>
            </p:custDataLst>
          </p:nvPr>
        </p:nvSpPr>
        <p:spPr>
          <a:xfrm>
            <a:off x="6348427" y="2164762"/>
            <a:ext cx="2245322" cy="3354556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冬季施工时，应严格按照涂料的使用说明进行操作，避免因温度过低导致涂料性能下降。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4" name="圆角矩形 8"/>
          <p:cNvSpPr/>
          <p:nvPr>
            <p:custDataLst>
              <p:tags r:id="rId11"/>
            </p:custDataLst>
          </p:nvPr>
        </p:nvSpPr>
        <p:spPr>
          <a:xfrm>
            <a:off x="8943504" y="1750075"/>
            <a:ext cx="2553192" cy="394033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376" name="圆角矩形 9"/>
          <p:cNvSpPr/>
          <p:nvPr>
            <p:custDataLst>
              <p:tags r:id="rId12"/>
            </p:custDataLst>
          </p:nvPr>
        </p:nvSpPr>
        <p:spPr>
          <a:xfrm>
            <a:off x="8946006" y="1750075"/>
            <a:ext cx="2548371" cy="2093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378" name="文本框 10"/>
          <p:cNvSpPr txBox="1"/>
          <p:nvPr>
            <p:custDataLst>
              <p:tags r:id="rId13"/>
            </p:custDataLst>
          </p:nvPr>
        </p:nvSpPr>
        <p:spPr>
          <a:xfrm>
            <a:off x="9097996" y="2164762"/>
            <a:ext cx="2245322" cy="3354556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冬季装修选用涂料时，还应考虑其环保性能，尽量选择低VOC、无毒无害的涂料。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412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玻璃</a:t>
            </a:r>
            <a:endParaRPr lang="zh-CN" altLang="en-US"/>
          </a:p>
        </p:txBody>
      </p:sp>
      <p:sp>
        <p:nvSpPr>
          <p:cNvPr id="1049414" name="对角圆角矩形 15"/>
          <p:cNvSpPr/>
          <p:nvPr>
            <p:custDataLst>
              <p:tags r:id="rId2"/>
            </p:custDataLst>
          </p:nvPr>
        </p:nvSpPr>
        <p:spPr>
          <a:xfrm>
            <a:off x="1344379" y="4055257"/>
            <a:ext cx="9502871" cy="800955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16" name="对角圆角矩形 16"/>
          <p:cNvSpPr/>
          <p:nvPr>
            <p:custDataLst>
              <p:tags r:id="rId3"/>
            </p:custDataLst>
          </p:nvPr>
        </p:nvSpPr>
        <p:spPr>
          <a:xfrm>
            <a:off x="1344379" y="3909800"/>
            <a:ext cx="578361" cy="551882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18" name="直角三角形 17"/>
          <p:cNvSpPr/>
          <p:nvPr>
            <p:custDataLst>
              <p:tags r:id="rId4"/>
            </p:custDataLst>
          </p:nvPr>
        </p:nvSpPr>
        <p:spPr>
          <a:xfrm>
            <a:off x="1922869" y="3910468"/>
            <a:ext cx="87139" cy="145232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20" name="文本框 27"/>
          <p:cNvSpPr txBox="1"/>
          <p:nvPr>
            <p:custDataLst>
              <p:tags r:id="rId5"/>
            </p:custDataLst>
          </p:nvPr>
        </p:nvSpPr>
        <p:spPr>
          <a:xfrm>
            <a:off x="1960234" y="4066600"/>
            <a:ext cx="8586119" cy="787158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玻璃的安装方法：采用胶粘剂粘贴，或使用玻璃胶固定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2" name="对角圆角矩形 52"/>
          <p:cNvSpPr/>
          <p:nvPr>
            <p:custDataLst>
              <p:tags r:id="rId6"/>
            </p:custDataLst>
          </p:nvPr>
        </p:nvSpPr>
        <p:spPr>
          <a:xfrm>
            <a:off x="1344379" y="1405012"/>
            <a:ext cx="9502871" cy="800955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24" name="对角圆角矩形 53"/>
          <p:cNvSpPr/>
          <p:nvPr>
            <p:custDataLst>
              <p:tags r:id="rId7"/>
            </p:custDataLst>
          </p:nvPr>
        </p:nvSpPr>
        <p:spPr>
          <a:xfrm>
            <a:off x="1344379" y="1258888"/>
            <a:ext cx="578361" cy="551882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26" name="直角三角形 54"/>
          <p:cNvSpPr/>
          <p:nvPr>
            <p:custDataLst>
              <p:tags r:id="rId8"/>
            </p:custDataLst>
          </p:nvPr>
        </p:nvSpPr>
        <p:spPr>
          <a:xfrm>
            <a:off x="1922869" y="1259555"/>
            <a:ext cx="87139" cy="145232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28" name="文本框 56"/>
          <p:cNvSpPr txBox="1"/>
          <p:nvPr>
            <p:custDataLst>
              <p:tags r:id="rId9"/>
            </p:custDataLst>
          </p:nvPr>
        </p:nvSpPr>
        <p:spPr>
          <a:xfrm>
            <a:off x="1960234" y="1408348"/>
            <a:ext cx="8586119" cy="787158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冬季施工选用玻璃的优点：保温效果好，透光性好，易于清洁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0" name="对角圆角矩形 5"/>
          <p:cNvSpPr/>
          <p:nvPr>
            <p:custDataLst>
              <p:tags r:id="rId10"/>
            </p:custDataLst>
          </p:nvPr>
        </p:nvSpPr>
        <p:spPr>
          <a:xfrm>
            <a:off x="1344379" y="2730134"/>
            <a:ext cx="9502871" cy="800955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32" name="对角圆角矩形 6"/>
          <p:cNvSpPr/>
          <p:nvPr>
            <p:custDataLst>
              <p:tags r:id="rId11"/>
            </p:custDataLst>
          </p:nvPr>
        </p:nvSpPr>
        <p:spPr>
          <a:xfrm>
            <a:off x="1344379" y="2584011"/>
            <a:ext cx="578361" cy="551882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34" name="直角三角形 7"/>
          <p:cNvSpPr/>
          <p:nvPr>
            <p:custDataLst>
              <p:tags r:id="rId12"/>
            </p:custDataLst>
          </p:nvPr>
        </p:nvSpPr>
        <p:spPr>
          <a:xfrm>
            <a:off x="1922869" y="2585345"/>
            <a:ext cx="87139" cy="145232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36" name="文本框 8"/>
          <p:cNvSpPr txBox="1"/>
          <p:nvPr>
            <p:custDataLst>
              <p:tags r:id="rId13"/>
            </p:custDataLst>
          </p:nvPr>
        </p:nvSpPr>
        <p:spPr>
          <a:xfrm>
            <a:off x="1960234" y="2741477"/>
            <a:ext cx="8586119" cy="787158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玻璃的种类：普通玻璃、钢化玻璃、中空玻璃等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8" name="对角圆角矩形 9"/>
          <p:cNvSpPr/>
          <p:nvPr>
            <p:custDataLst>
              <p:tags r:id="rId14"/>
            </p:custDataLst>
          </p:nvPr>
        </p:nvSpPr>
        <p:spPr>
          <a:xfrm>
            <a:off x="1344379" y="5381047"/>
            <a:ext cx="9502871" cy="800955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40" name="对角圆角矩形 10"/>
          <p:cNvSpPr/>
          <p:nvPr>
            <p:custDataLst>
              <p:tags r:id="rId15"/>
            </p:custDataLst>
          </p:nvPr>
        </p:nvSpPr>
        <p:spPr>
          <a:xfrm>
            <a:off x="1344379" y="5234923"/>
            <a:ext cx="578361" cy="551882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42" name="直角三角形 11"/>
          <p:cNvSpPr/>
          <p:nvPr>
            <p:custDataLst>
              <p:tags r:id="rId16"/>
            </p:custDataLst>
          </p:nvPr>
        </p:nvSpPr>
        <p:spPr>
          <a:xfrm>
            <a:off x="1922869" y="5235590"/>
            <a:ext cx="87139" cy="145232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44" name="文本框 12"/>
          <p:cNvSpPr txBox="1"/>
          <p:nvPr>
            <p:custDataLst>
              <p:tags r:id="rId17"/>
            </p:custDataLst>
          </p:nvPr>
        </p:nvSpPr>
        <p:spPr>
          <a:xfrm>
            <a:off x="1960234" y="5391723"/>
            <a:ext cx="8586119" cy="787158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玻璃的保养方法：定期清洁，避免硬物划伤，防止撞击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478" name="文本占位符 1"/>
          <p:cNvSpPr>
            <a:spLocks noGrp="1"/>
          </p:cNvSpPr>
          <p:nvPr>
            <p:ph type="body" idx="4"/>
            <p:custDataLst>
              <p:tags r:id="rId2"/>
            </p:custDataLst>
          </p:nvPr>
        </p:nvSpPr>
        <p:spPr>
          <a:xfrm>
            <a:off x="2078355" y="1539875"/>
            <a:ext cx="8378825" cy="3218815"/>
          </a:xfrm>
        </p:spPr>
        <p:txBody>
          <a:bodyPr>
            <a:normAutofit fontScale="92725"/>
          </a:bodyPr>
          <a:lstStyle/>
          <a:p>
            <a:r>
              <a:rPr lang="zh-CN" altLang="en-US"/>
              <a:t>3</a:t>
            </a:r>
            <a:endParaRPr lang="zh-CN" altLang="en-US"/>
          </a:p>
        </p:txBody>
      </p:sp>
      <p:sp>
        <p:nvSpPr>
          <p:cNvPr id="1049480" name="标题 4"/>
          <p:cNvSpPr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2078990" y="3526155"/>
            <a:ext cx="8378190" cy="2279650"/>
          </a:xfrm>
        </p:spPr>
        <p:txBody>
          <a:bodyPr/>
          <a:lstStyle/>
          <a:p>
            <a:r>
              <a:rPr lang="zh-CN" altLang="en-US"/>
              <a:t>冬季装修材料的施工要点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https://d.book118.com/675133302300011123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1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1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1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4*i*3"/>
  <p:tag name="KSO_WM_UNIT_INDEX" val="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4*i*4"/>
  <p:tag name="KSO_WM_UNIT_INDEX" val="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4*i*5"/>
  <p:tag name="KSO_WM_UNIT_INDEX" val="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3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3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3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3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3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3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4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5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i*2"/>
  <p:tag name="KSO_WM_UNIT_INDEX" val="2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6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YPE" val="b"/>
  <p:tag name="KSO_WM_UNIT_VALUE" val="17"/>
</p:tagLst>
</file>

<file path=ppt/tags/tag6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6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耐心观看"/>
  <p:tag name="KSO_WM_UNIT_TYPE" val="a"/>
  <p:tag name="KSO_WM_UNIT_VALUE" val="10"/>
</p:tagLst>
</file>

<file path=ppt/tags/tag7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84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85.xml><?xml version="1.0" encoding="utf-8"?>
<p:tagLst xmlns:p="http://schemas.openxmlformats.org/presentationml/2006/main">
  <p:tag name="KSO_WM_BEAUTIFY_FLAG" val="#wm#"/>
  <p:tag name="KSO_WM_SPECIAL_SOURCE" val="bdnull"/>
  <p:tag name="KSO_WM_TAG_VERSION" val="3.0"/>
  <p:tag name="KSO_WM_TEMPLATE_CATEGORY" val="custom"/>
  <p:tag name="KSO_WM_TEMPLATE_COLOR_TYPE" val="0"/>
  <p:tag name="KSO_WM_TEMPLATE_INDEX" val="20230897"/>
  <p:tag name="KSO_WM_TEMPLATE_MASTER_TYPE" val="0"/>
  <p:tag name="KSO_WM_TEMPLATE_SUBCATEGORY" val="29"/>
  <p:tag name="KSO_WM_TEMPLATE_THUMBS_INDEX" val="1、9"/>
</p:tagLst>
</file>

<file path=ppt/tags/tag86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87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89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97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88.xml><?xml version="1.0" encoding="utf-8"?>
<p:tagLst xmlns:p="http://schemas.openxmlformats.org/presentationml/2006/main">
  <p:tag name="KSO_WM_BEAUTIFY_FLAG" val="#wm#"/>
  <p:tag name="KSO_WM_SLIDE_CONTENT_AREA" val="{&quot;left&quot;:&quot;271.25&quot;,&quot;top&quot;:&quot;332.6&quot;,&quot;width&quot;:&quot;664.45&quot;,&quot;height&quot;:&quot;187.1&quot;}"/>
  <p:tag name="KSO_WM_SLIDE_ID" val="custom20230897_1"/>
  <p:tag name="KSO_WM_SLIDE_INDEX" val="1"/>
  <p:tag name="KSO_WM_SLIDE_ITEM_CNT" val="0"/>
  <p:tag name="KSO_WM_SLIDE_LAYOUT" val="a_f"/>
  <p:tag name="KSO_WM_SLIDE_LAYOUT_CNT" val="1_1"/>
  <p:tag name="KSO_WM_SLIDE_SUBTYPE" val="pureTxt"/>
  <p:tag name="KSO_WM_SLIDE_TYPE" val="title"/>
  <p:tag name="KSO_WM_SPECIAL_SOURCE" val="bdnull"/>
  <p:tag name="KSO_WM_TAG_VERSION" val="3.0"/>
  <p:tag name="KSO_WM_TEMPLATE_CATEGORY" val="custom"/>
  <p:tag name="KSO_WM_TEMPLATE_COLOR_TYPE" val="0"/>
  <p:tag name="KSO_WM_TEMPLATE_INDEX" val="20230897"/>
  <p:tag name="KSO_WM_TEMPLATE_MASTER_TYPE" val="0"/>
  <p:tag name="KSO_WM_TEMPLATE_SUBCATEGORY" val="29"/>
  <p:tag name="KSO_WM_TEMPLATE_THUMBS_INDEX" val="1、9"/>
</p:tagLst>
</file>

<file path=ppt/tags/tag89.xml><?xml version="1.0" encoding="utf-8"?>
<p:tagLst xmlns:p="http://schemas.openxmlformats.org/presentationml/2006/main">
  <p:tag name="KSO_WM_BEAUTIFY_FLAG" val="#wm#"/>
  <p:tag name="KSO_WM_DIAGRAM_GROUP_CODE" val="l1-1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5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90.xml><?xml version="1.0" encoding="utf-8"?>
<p:tagLst xmlns:p="http://schemas.openxmlformats.org/presentationml/2006/main">
  <p:tag name="KSO_WM_BEAUTIFY_FLAG" val="#wm#"/>
  <p:tag name="KSO_WM_DIAGRAM_GROUP_CODE" val="l1-1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5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91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68.25000000000006,&quot;width&quot;:425.19999999999993}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5*l_h_i*1_1_1"/>
  <p:tag name="KSO_WM_UNIT_INDEX" val="1_1_1"/>
  <p:tag name="KSO_WM_UNIT_LAYERLEVEL" val="1_1_1"/>
  <p:tag name="KSO_WM_UNIT_TYPE" val="l_h_i"/>
</p:tagLst>
</file>

<file path=ppt/tags/tag92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68.25000000000006,&quot;width&quot;:425.19999999999993}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5*l_h_i*1_1_2"/>
  <p:tag name="KSO_WM_UNIT_INDEX" val="1_1_2"/>
  <p:tag name="KSO_WM_UNIT_LAYERLEVEL" val="1_1_1"/>
  <p:tag name="KSO_WM_UNIT_PRESET_TEXT" val="01."/>
  <p:tag name="KSO_WM_UNIT_SUBTYPE" val="d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68.25000000000006,&quot;width&quot;:425.19999999999993}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5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目录标题"/>
  <p:tag name="KSO_WM_UNIT_TYPE" val="l_h_a"/>
</p:tagLst>
</file>

<file path=ppt/tags/tag94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68.25000000000006,&quot;width&quot;:425.19999999999993}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5*l_h_i*1_2_1"/>
  <p:tag name="KSO_WM_UNIT_INDEX" val="1_2_1"/>
  <p:tag name="KSO_WM_UNIT_LAYERLEVEL" val="1_1_1"/>
  <p:tag name="KSO_WM_UNIT_TYPE" val="l_h_i"/>
</p:tagLst>
</file>

<file path=ppt/tags/tag95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68.25000000000006,&quot;width&quot;:425.19999999999993}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5*l_h_i*1_2_2"/>
  <p:tag name="KSO_WM_UNIT_INDEX" val="1_2_2"/>
  <p:tag name="KSO_WM_UNIT_LAYERLEVEL" val="1_1_1"/>
  <p:tag name="KSO_WM_UNIT_PRESET_TEXT" val="02."/>
  <p:tag name="KSO_WM_UNIT_SUBTYPE" val="d"/>
  <p:tag name="KSO_WM_UNIT_TYPE" val="l_h_i"/>
</p:tagLst>
</file>

<file path=ppt/tags/tag96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68.25000000000006,&quot;width&quot;:425.19999999999993}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5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目录标题"/>
  <p:tag name="KSO_WM_UNIT_TYPE" val="l_h_a"/>
</p:tagLst>
</file>

<file path=ppt/tags/tag97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68.25000000000006,&quot;width&quot;:425.19999999999993}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5*l_h_i*1_3_1"/>
  <p:tag name="KSO_WM_UNIT_INDEX" val="1_3_1"/>
  <p:tag name="KSO_WM_UNIT_LAYERLEVEL" val="1_1_1"/>
  <p:tag name="KSO_WM_UNIT_TYPE" val="l_h_i"/>
</p:tagLst>
</file>

<file path=ppt/tags/tag98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68.25000000000006,&quot;width&quot;:425.19999999999993}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5*l_h_i*1_3_2"/>
  <p:tag name="KSO_WM_UNIT_INDEX" val="1_3_2"/>
  <p:tag name="KSO_WM_UNIT_LAYERLEVEL" val="1_1_1"/>
  <p:tag name="KSO_WM_UNIT_PRESET_TEXT" val="03."/>
  <p:tag name="KSO_WM_UNIT_SUBTYPE" val="d"/>
  <p:tag name="KSO_WM_UNIT_TYPE" val="l_h_i"/>
</p:tagLst>
</file>

<file path=ppt/tags/tag99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68.25000000000006,&quot;width&quot;:425.19999999999993}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5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目录标题"/>
  <p:tag name="KSO_WM_UNIT_TYPE" val="l_h_a"/>
</p:tagLst>
</file>

<file path=ppt/tags/tag100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68.25000000000006,&quot;width&quot;:425.19999999999993}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5*l_h_i*1_4_1"/>
  <p:tag name="KSO_WM_UNIT_INDEX" val="1_4_1"/>
  <p:tag name="KSO_WM_UNIT_LAYERLEVEL" val="1_1_1"/>
  <p:tag name="KSO_WM_UNIT_TYPE" val="l_h_i"/>
</p:tagLst>
</file>

<file path=ppt/tags/tag101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68.25000000000006,&quot;width&quot;:425.19999999999993}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5*l_h_i*1_4_2"/>
  <p:tag name="KSO_WM_UNIT_INDEX" val="1_4_2"/>
  <p:tag name="KSO_WM_UNIT_LAYERLEVEL" val="1_1_1"/>
  <p:tag name="KSO_WM_UNIT_PRESET_TEXT" val="04."/>
  <p:tag name="KSO_WM_UNIT_SUBTYPE" val="d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68.25000000000006,&quot;width&quot;:425.19999999999993}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5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目录标题"/>
  <p:tag name="KSO_WM_UNIT_TYPE" val="l_h_a"/>
</p:tagLst>
</file>

<file path=ppt/tags/tag103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68.25000000000006,&quot;width&quot;:425.19999999999993}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5*l_h_i*1_5_1"/>
  <p:tag name="KSO_WM_UNIT_INDEX" val="1_5_1"/>
  <p:tag name="KSO_WM_UNIT_LAYERLEVEL" val="1_1_1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68.25000000000006,&quot;width&quot;:425.19999999999993}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5*l_h_i*1_5_2"/>
  <p:tag name="KSO_WM_UNIT_INDEX" val="1_5_2"/>
  <p:tag name="KSO_WM_UNIT_LAYERLEVEL" val="1_1_1"/>
  <p:tag name="KSO_WM_UNIT_PRESET_TEXT" val="05."/>
  <p:tag name="KSO_WM_UNIT_SUBTYPE" val="d"/>
  <p:tag name="KSO_WM_UNIT_TYPE" val="l_h_i"/>
</p:tagLst>
</file>

<file path=ppt/tags/tag105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68.25000000000006,&quot;width&quot;:425.19999999999993}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5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添加目录标题"/>
  <p:tag name="KSO_WM_UNIT_TYPE" val="l_h_a"/>
</p:tagLst>
</file>

<file path=ppt/tags/tag106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897_5"/>
  <p:tag name="KSO_WM_SLIDE_INDEX" val="5"/>
  <p:tag name="KSO_WM_SLIDE_ITEM_CNT" val="5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3.0"/>
  <p:tag name="KSO_WM_TEMPLATE_CATEGORY" val="custom"/>
  <p:tag name="KSO_WM_TEMPLATE_COLOR_TYPE" val="0"/>
  <p:tag name="KSO_WM_TEMPLATE_INDEX" val="20230897"/>
  <p:tag name="KSO_WM_TEMPLATE_MASTER_TYPE" val="0"/>
  <p:tag name="KSO_WM_TEMPLATE_SUBCATEGORY" val="29"/>
</p:tagLst>
</file>

<file path=ppt/tags/tag107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897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97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108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89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9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09.xml><?xml version="1.0" encoding="utf-8"?>
<p:tagLst xmlns:p="http://schemas.openxmlformats.org/presentationml/2006/main">
  <p:tag name="KSO_WM_BEAUTIFY_FLAG" val="#wm#"/>
  <p:tag name="KSO_WM_SLIDE_CONTENT_AREA" val="{&quot;left&quot;:&quot;155.45&quot;,&quot;top&quot;:&quot;111.75&quot;,&quot;width&quot;:&quot;791.35&quot;,&quot;height&quot;:&quot;345.4&quot;}"/>
  <p:tag name="KSO_WM_SLIDE_ID" val="custom2023089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3.0"/>
  <p:tag name="KSO_WM_TEMPLATE_CATEGORY" val="custom"/>
  <p:tag name="KSO_WM_TEMPLATE_COLOR_TYPE" val="0"/>
  <p:tag name="KSO_WM_TEMPLATE_INDEX" val="20230897"/>
  <p:tag name="KSO_WM_TEMPLATE_MASTER_TYPE" val="0"/>
  <p:tag name="KSO_WM_TEMPLATE_SUBCATEGORY" val="29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1_1"/>
  <p:tag name="KSO_WM_UNIT_INDEX" val="1_1_1"/>
  <p:tag name="KSO_WM_UNIT_LAYERLEVEL" val="1_1_1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1_2"/>
  <p:tag name="KSO_WM_UNIT_INDEX" val="1_1_2"/>
  <p:tag name="KSO_WM_UNIT_LAYERLEVEL" val="1_1_1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2_1"/>
  <p:tag name="KSO_WM_UNIT_INDEX" val="1_2_1"/>
  <p:tag name="KSO_WM_UNIT_LAYERLEVEL" val="1_1_1"/>
  <p:tag name="KSO_WM_UNIT_TYPE" val="l_h_i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2_2"/>
  <p:tag name="KSO_WM_UNIT_INDEX" val="1_2_2"/>
  <p:tag name="KSO_WM_UNIT_LAYERLEVEL" val="1_1_1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3_1"/>
  <p:tag name="KSO_WM_UNIT_INDEX" val="1_3_1"/>
  <p:tag name="KSO_WM_UNIT_LAYERLEVEL" val="1_1_1"/>
  <p:tag name="KSO_WM_UNIT_TYPE" val="l_h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3_2"/>
  <p:tag name="KSO_WM_UNIT_INDEX" val="1_3_2"/>
  <p:tag name="KSO_WM_UNIT_LAYERLEVEL" val="1_1_1"/>
  <p:tag name="KSO_WM_UNIT_TYPE" val="l_h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4_1"/>
  <p:tag name="KSO_WM_UNIT_INDEX" val="1_4_1"/>
  <p:tag name="KSO_WM_UNIT_LAYERLEVEL" val="1_1_1"/>
  <p:tag name="KSO_WM_UNIT_TYPE" val="l_h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4_2"/>
  <p:tag name="KSO_WM_UNIT_INDEX" val="1_4_2"/>
  <p:tag name="KSO_WM_UNIT_LAYERLEVEL" val="1_1_1"/>
  <p:tag name="KSO_WM_UNIT_TYPE" val="l_h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897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97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159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89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9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60.xml><?xml version="1.0" encoding="utf-8"?>
<p:tagLst xmlns:p="http://schemas.openxmlformats.org/presentationml/2006/main">
  <p:tag name="KSO_WM_BEAUTIFY_FLAG" val="#wm#"/>
  <p:tag name="KSO_WM_SLIDE_CONTENT_AREA" val="{&quot;left&quot;:&quot;155.45&quot;,&quot;top&quot;:&quot;111.75&quot;,&quot;width&quot;:&quot;791.35&quot;,&quot;height&quot;:&quot;345.4&quot;}"/>
  <p:tag name="KSO_WM_SLIDE_ID" val="custom2023089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3.0"/>
  <p:tag name="KSO_WM_TEMPLATE_CATEGORY" val="custom"/>
  <p:tag name="KSO_WM_TEMPLATE_COLOR_TYPE" val="0"/>
  <p:tag name="KSO_WM_TEMPLATE_INDEX" val="20230897"/>
  <p:tag name="KSO_WM_TEMPLATE_MASTER_TYPE" val="0"/>
  <p:tag name="KSO_WM_TEMPLATE_SUBCATEGORY" val="29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1_1"/>
  <p:tag name="KSO_WM_UNIT_INDEX" val="1_1_1"/>
  <p:tag name="KSO_WM_UNIT_LAYERLEVEL" val="1_1_1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1_2"/>
  <p:tag name="KSO_WM_UNIT_INDEX" val="1_1_2"/>
  <p:tag name="KSO_WM_UNIT_LAYERLEVEL" val="1_1_1"/>
  <p:tag name="KSO_WM_UNIT_TYPE" val="l_h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2_1"/>
  <p:tag name="KSO_WM_UNIT_INDEX" val="1_2_1"/>
  <p:tag name="KSO_WM_UNIT_LAYERLEVEL" val="1_1_1"/>
  <p:tag name="KSO_WM_UNIT_TYPE" val="l_h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2_2"/>
  <p:tag name="KSO_WM_UNIT_INDEX" val="1_2_2"/>
  <p:tag name="KSO_WM_UNIT_LAYERLEVEL" val="1_1_1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3_1"/>
  <p:tag name="KSO_WM_UNIT_INDEX" val="1_3_1"/>
  <p:tag name="KSO_WM_UNIT_LAYERLEVEL" val="1_1_1"/>
  <p:tag name="KSO_WM_UNIT_TYPE" val="l_h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3_2"/>
  <p:tag name="KSO_WM_UNIT_INDEX" val="1_3_2"/>
  <p:tag name="KSO_WM_UNIT_LAYERLEVEL" val="1_1_1"/>
  <p:tag name="KSO_WM_UNIT_TYPE" val="l_h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4_1"/>
  <p:tag name="KSO_WM_UNIT_INDEX" val="1_4_1"/>
  <p:tag name="KSO_WM_UNIT_LAYERLEVEL" val="1_1_1"/>
  <p:tag name="KSO_WM_UNIT_TYPE" val="l_h_i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4_2"/>
  <p:tag name="KSO_WM_UNIT_INDEX" val="1_4_2"/>
  <p:tag name="KSO_WM_UNIT_LAYERLEVEL" val="1_1_1"/>
  <p:tag name="KSO_WM_UNIT_TYPE" val="l_h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13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897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97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214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89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9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215.xml><?xml version="1.0" encoding="utf-8"?>
<p:tagLst xmlns:p="http://schemas.openxmlformats.org/presentationml/2006/main">
  <p:tag name="KSO_WM_BEAUTIFY_FLAG" val="#wm#"/>
  <p:tag name="KSO_WM_SLIDE_CONTENT_AREA" val="{&quot;left&quot;:&quot;155.45&quot;,&quot;top&quot;:&quot;111.75&quot;,&quot;width&quot;:&quot;791.35&quot;,&quot;height&quot;:&quot;345.4&quot;}"/>
  <p:tag name="KSO_WM_SLIDE_ID" val="custom2023089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3.0"/>
  <p:tag name="KSO_WM_TEMPLATE_CATEGORY" val="custom"/>
  <p:tag name="KSO_WM_TEMPLATE_COLOR_TYPE" val="0"/>
  <p:tag name="KSO_WM_TEMPLATE_INDEX" val="20230897"/>
  <p:tag name="KSO_WM_TEMPLATE_MASTER_TYPE" val="0"/>
  <p:tag name="KSO_WM_TEMPLATE_SUBCATEGORY" val="29"/>
</p:tagLst>
</file>

<file path=ppt/tags/tag216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25">
      <a:dk1>
        <a:srgbClr val="000000"/>
      </a:dk1>
      <a:lt1>
        <a:srgbClr val="FFFFFF"/>
      </a:lt1>
      <a:dk2>
        <a:srgbClr val="62463F"/>
      </a:dk2>
      <a:lt2>
        <a:srgbClr val="ECE4E2"/>
      </a:lt2>
      <a:accent1>
        <a:srgbClr val="FF9D3D"/>
      </a:accent1>
      <a:accent2>
        <a:srgbClr val="FC8A64"/>
      </a:accent2>
      <a:accent3>
        <a:srgbClr val="F8778B"/>
      </a:accent3>
      <a:accent4>
        <a:srgbClr val="F563B1"/>
      </a:accent4>
      <a:accent5>
        <a:srgbClr val="F150D8"/>
      </a:accent5>
      <a:accent6>
        <a:srgbClr val="EE3DFF"/>
      </a:accent6>
      <a:hlink>
        <a:srgbClr val="0563C1"/>
      </a:hlink>
      <a:folHlink>
        <a:srgbClr val="954D72"/>
      </a:folHlink>
    </a:clrScheme>
    <a:fontScheme name="自定义 9">
      <a:majorFont>
        <a:latin typeface="微软雅黑"/>
        <a:ea typeface="微软雅黑"/>
        <a:cs typeface="Arial"/>
      </a:majorFont>
      <a:minorFont>
        <a:latin typeface="微软雅黑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65</Paragraphs>
  <Slides>14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0">
      <vt:lpstr>Arial</vt:lpstr>
      <vt:lpstr>Calibri</vt:lpstr>
      <vt:lpstr>微软雅黑</vt:lpstr>
      <vt:lpstr>Wingdings</vt:lpstr>
      <vt:lpstr>Calibri Light</vt:lpstr>
      <vt:lpstr>Office Theme</vt:lpstr>
      <vt:lpstr>冬季装修材料施工</vt:lpstr>
      <vt:lpstr>目录</vt:lpstr>
      <vt:lpstr>冬季装修材料的特点</vt:lpstr>
      <vt:lpstr>耐寒性</vt:lpstr>
      <vt:lpstr>防潮性</vt:lpstr>
      <vt:lpstr>稳定性</vt:lpstr>
      <vt:lpstr>安全性</vt:lpstr>
      <vt:lpstr>冬季装修材料的选用</vt:lpstr>
      <vt:lpstr>木材</vt:lpstr>
      <vt:lpstr>石材</vt:lpstr>
      <vt:lpstr>涂料</vt:lpstr>
      <vt:lpstr>玻璃</vt:lpstr>
      <vt:lpstr>冬季装修材料的施工要点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2024-09-27T16:59:10.583</cp:lastPrinted>
  <dcterms:created xsi:type="dcterms:W3CDTF">2024-09-27T08:59:10Z</dcterms:created>
  <dcterms:modified xsi:type="dcterms:W3CDTF">2024-09-27T08:59:12Z</dcterms:modified>
</cp:coreProperties>
</file>