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E57046-2F96-4BCC-9466-9388B2D10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44F5EF-51AC-41AA-B8DA-A2289FBDD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655495-839B-4601-B2C2-B5B27D00C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782EE4-400F-4909-BA59-CFC57906C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12F0D-E8F1-48E8-96C7-95A8DFA9CD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E1D752-C955-45CC-B986-74CF4ACD41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05A89F-9500-4372-97F2-1B497403C3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B2DAB-3FC0-461F-9C5B-8F835F117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0E66CC-C790-4AA2-8232-EAC0CA5E6C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24BD89-C4D1-422B-AE39-276C6C3DF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804535-7352-4EE8-9E9C-918AC01CDC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513403002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流浪地球可行性方案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流浪地球计划概述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技术可行性分析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经济可行性分析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社会可行性分析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当前地球面临的环境问题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全球气候变化、资源枯竭、生态破坏等环境问题日益严重，人类生存和发展面临巨大挑战。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科幻电影《流浪地球》的启示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科幻电影《流浪地球》提出了一个大胆的设想，即通过推动地球离开太阳系来躲避太阳即将毁灭的危机。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1" r="240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探讨将电影中的设想转化为现实可行性方案，为人类未来的生存和发展提供一种可能的解决方案。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通过科学研究和技术创新，推动人类文明的发展和进步，为人类在宇宙中的生存和繁衍提供更多可能性。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流浪地球计划概述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计划简介</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流浪地球计划是一个宏伟的设想，旨在将地球推离太阳系，以躲避太阳即将毁灭的灾难。</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该计划需要巨大的能量和先进的科技支持，包括建造数以万计的推进器和全球范围内的协作。</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流浪地球计划需要数百年时间来完成，并需要人类克服许多技术和生存挑战。</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保护人类和地球免受太阳灾难的影响，为人类寻找新的家园。</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探索宇宙，了解更多关于宇宙和生命起源的奥秘。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推动科技发展，实现人类对宇宙的更深入了解和控制。</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技术可行性</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随着科技的不断进步，人类已经具备了建造推进器和应对长期太空旅行的技术能力。此外，国际合作和资源共享也有助于提高计划的可行性。</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社会和心理可行性</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长期太空旅行和地球迁移将面临许多社会和心理方面的挑战，如人类心理状态、社会稳定和道德伦理问题等。这些问题需要在计划实施前进行充分研究和准备。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环境可行性</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地球迁移将不可避免地影响地球上的生态系统和生物多样性。因此，在实施计划之前，需要制定相应的环境保护和生态修复措施，以确保地球生态的可持续发展。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经济可行性</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虽然流浪地球计划需要巨大的经济投入，但长远来看，这笔投资对于人类的生存和发展至关重要。同时，该计划也可以带动相关产业的发展，创造经济效益。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计划可行性分析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技术可行性分析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43" r="2374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离子推进器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离子推进器利用电能将气体电离，形成等离子体，再通过强磁场加速喷出来产生推力。其优点是推进力大、效率高、比冲时间长，但启动和停止需要较长时间。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核聚变能源</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核聚变能源是利用轻元素在高温高压下聚变成重元素并释放巨大能量的原理，通过控制核聚变反应产生持续的能量供应，为推进系统提供动力。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反物质推进器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反物质推进器利用正反物质湮灭产生的高能光子或中子来推进，其推进力极大，但目前反物质生产成本极高，难以实现大规模应用。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推进技术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核聚变能源</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核聚变能源具有高效、清洁、安全等优点，是未来能源的重要发展方向。目前国际上正在研究可控核聚变技术，以实现持续、稳定的能源供应。</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太阳能技术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太阳能技术利用太阳辐射能进行发电和供热等应用。随着技术的不断发展，太阳能电池的效率不断提高，成本不断降低，成为一种可持续、环保的能源供应方式。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核裂变能源</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核裂变能源利用重元素在裂变过程中释放巨大能量来产生电力。目前核裂变技术已经比较成熟，但在环保和安全方面仍需进一步改进。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生态循环系统</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生态循环系统是模拟自然生态系统的技术，通过循环利用资源和能量，实现生态平衡和可持续发展。在流浪地球计划中，需要建立高效、稳定的人工生态系统，保障人类在长期太空旅行中的生存需求。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植物培养技术</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植物培养技术在太空站和火星基地等太空环境中已经得到应用，通过人工控制光照、温度、湿度等环境因素，实现植物生长和繁殖。在流浪地球计划中，需要研究适合人类食用的植物品种，并优化培养技术，提高产量和质量。</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微生物应用技术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微生物在生态系统中具有重要作用，能够分解有机物、转化能源等。在流浪地球计划中，可以利用微生物技术处理废物、净化水和空气等，保障人类生存环境的清洁和安全。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https://d.book118.com/675134030023011110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2024-09-15T05:55:40.291</cp:lastPrinted>
  <dcterms:created xsi:type="dcterms:W3CDTF">2024-09-14T21:55:40Z</dcterms:created>
  <dcterms:modified xsi:type="dcterms:W3CDTF">2024-09-14T21:55:42Z</dcterms:modified>
</cp:coreProperties>
</file>