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BC406-446A-421F-A672-39B8A1874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081F9-87DC-45AD-BCEB-D4B38DE8F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9FA12-8C38-4603-BA9B-DDCEBE724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8A481-EFBD-47A3-9748-7B1B9F683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FBDB6B-4F30-44E5-B03B-9E50C48D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A763CB-26B0-45B6-BAB7-C239045F7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F9E7D2-949D-4A5A-86A1-2B944AB97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57A807-EF52-48B5-A6D5-7ECA323AE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D31D6-162E-4FBE-9C18-B4DA9AACA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340E6-D796-4BBB-9838-E78B6296A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30882-B97F-4A0D-9CC7-14B86BF11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34243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大学生社会适应能力研究课件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社会适应能力概述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大学生社会适应能力的现状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提高大学生社会适应能力的策略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大学生社会适应能力的实践案例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社会适应能力的定义与重要性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能力是指个体在社会生活中，通过学习和实践，掌握社会规范、价值观念、行为方式和社交技能，从而适应社会生活的能力。对于大学生而言，社会适应能力是其未来职业发展和个人成长的关键因素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当代大学生社会适应能力的现状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当前，部分大学生存在社会适应能力不足的问题，表现为缺乏社交技能、难以适应新环境、无法处理复杂人际关系等。这些问题不仅影响大学生的心理健康和学业成绩，还对其未来的职业发展造成不利影响。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研究大学生社会适应能力的意义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通过对大学生社会适应能力的研究，可以深入了解大学生在社会适应过程中存在的问题和困难，为高校教育提供有针对性的指导和帮助，促进大学生全面发展和成长成才。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本研究旨在探讨大学生社会适应能力的现状、影响因素及提升策略，为高校教育提供理论和实践支持。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本研究将围绕以下几个问题展开探讨：1）大学生社会适应能力的现状如何？2）哪些因素影响大学生的社会适应能力？3）如何提升大学生的社会适应能力？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本课件将涵盖以下内容：1）社会适应能力的概念和重要性；2）大学生社会适应能力的现状及影响因素；3）提升大学生社会适应能力的策略和方法；4）案例分析与实践应用。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课件结构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将按照以下结构进行编排：1）引言部分，介绍研究背景和意义；2）理论部分，阐述社会适应能力的相关理论和研究成果；3）实证部分，分析大学生社会适应能力的现状及影响因素；4）策略部分，提出提升大学生社会适应能力的具体策略和方法；5）案例部分，通过案例分析展示实践应用；6）结论部分，总结研究成果并指出未来研究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课件内容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社会适应能力概述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社会适应能力的定义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社会适应能力是指个体在社会生活中，通过不断调整自身行为、态度和价值观，以适应社会环境变化的能力。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它是个体在社会化过程中形成的一种心理特质，反映了个体与社会环境相互作用的能力和水平。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社会适应能力是大学生必备的心理素质之一，对于其个人成长和社会发展具有重要意义。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良好的社会适应能力有助于大学生更好地融入社会，与他人建立良好的人际关系，实现个人价值。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518" r="551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同时，社会适应能力也是大学生应对社会变革和挑战的重要武器，有助于其在不断变化的社会环境中保持竞争优势。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自我调控能力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社会适应能力的构成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包括对社会现象、社会规范、社会文化等的理解和认识能力。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包括在社会交往中的沟通能力、合作能力、解决冲突能力等。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包括对社会环境、他人情感的理解和共情能力，以及自我情感调节能力。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包括自我认知、自我规划、自我激励和自我监控等方面的能力。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大学生社会适应能力的现状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大多数大学生能够顺利适应社会生活，具备良好的社会适应能力。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部分大学生在社会适应方面存在困难，需要得到关注和帮助。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不同年级、专业和性别的大学生社会适应能力存在差异。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17" r="541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大学生社会适应能力的整体情况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503" b="275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大学生社会适应能力存在的问题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人际交往能力不足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部分大学生在与他人交往过程中存在障碍，难以建立良好的人际关系。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心理压力承受能力较弱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面对挫折和困难时，部分大学生容易产生消极情绪，甚至产生心理问题。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缺乏职业规划意识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部分大学生对未来职业发展缺乏清晰的认识和规划，导致就业难或职业不适应。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https://d.book118.com/675134243011011104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2024-09-13T17:10:08.295</cp:lastPrinted>
  <dcterms:created xsi:type="dcterms:W3CDTF">2024-09-13T09:10:08Z</dcterms:created>
  <dcterms:modified xsi:type="dcterms:W3CDTF">2024-09-13T09:10:10Z</dcterms:modified>
</cp:coreProperties>
</file>