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6DA7E-3355-4EC8-A497-C66573B4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2FCE4-989B-49D9-87EB-527F5AAC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4BBB3-2CD5-4E6A-B0B9-9591E24C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614F1-EF69-454F-B799-0F67DFF0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FEA8F-8599-410D-8206-044A704A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08493-5A93-4787-AAFD-87EA8434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FC971-B420-4C8A-92BD-27A5DABB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38C56-E0D1-45BC-A159-DCAC44002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B6524-605E-469C-8098-F0D99A99D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C0553-63D9-4DE4-AD81-D0B617F6F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B7DA6-8244-4F48-A066-05EBE11B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3433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预防和处理飞镖运动损伤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飞镖运动损伤概述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常见飞镖运动损伤及预防措施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急性飞镖运动损伤处理原则与方法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慢性飞镖运动损伤治疗策略及技巧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运动员心理调适在预防和处理飞镖运动损伤中作用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总结：全面关注身心健康，享受安全愉快飞镖时光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飞镖运动损伤是指在参与飞镖运动过程中，由于各种原因导致的身体组织或器官的结构破坏和功能障碍。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根据损伤部位和性质，飞镖运动损伤可分为肌肉骨骼损伤、关节韧带损伤、神经损伤等。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430" b="2943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飞镖运动损伤的常见原因包括技术动作不正确、训练过度、运动装备不合适、场地设施不完善等。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年龄、性别、身体素质、运动经验、心理状态等因素都可能影响飞镖运动损伤的发生和发展。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飞镖运动损伤的症状包括疼痛、肿胀、淤血、活动受限等，严重者可出现骨折、脱位等。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根据患者的病史、症状、体征以及影像学检查（如X线、MRI等）进行综合诊断。同时，还需评估患者的功能状态和心理状况，以制定个性化的治疗方案。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常见飞镖运动损伤及预防措施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手腕扭伤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腱鞘炎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手腕部损伤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长时间重复的手腕动作可能导致腱鞘炎，表现为手腕疼痛、肿胀。预防方法包括合理安排训练时间、避免过度使用手腕、及时休息等。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由于飞镖运动需要频繁使用手腕，不正确的发力或过度使用可能导致手腕扭伤。预防措施包括充分热身、佩戴护腕、掌握正确的发力技巧等。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飞镖运动中，反复使用肘关节可能导致网球肘，即肱骨外上髁炎。预防措施包括加强前臂肌肉锻炼、改善技术动作、减少肘关节负荷等。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网球肘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与网球肘相反，高尔夫球肘是肱骨内上髁炎，同样可能由飞镖运动引起。预防方法包括调整运动姿势、避免过度使用肘关节、适当休息等。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高尔夫球肘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肘部损伤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肩袖是肩关节周围的一组肌腱，飞镖运动中肩部反复旋转和抬举可能导致肩袖损伤。预防措施包括加强肩部肌肉锻炼、保持正确姿势、避免过度用力等。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在极端情况下，飞镖运动可能导致肩关节脱位。预防方法包括提高肩部稳定性、避免过度伸展肩关节、佩戴护具等。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肩关节脱位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肩部损伤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飞镖运动中，长时间保持站立或弯腰姿势可能导致腰肌劳损。预防措施包括保持正确姿势、加强腰部肌肉锻炼、合理安排运动时间等。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虽然较为罕见，但在飞镖运动中过度扭转或弯曲腰部可能导致腰椎间盘突出。预防方法包括加强核心肌群锻炼、保持正确姿势、避免过度用力等。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腰部损伤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急性飞镖运动损伤处理原则与方法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休息、制动、冷敷、抬高（RICE原则）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休息（Rest）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立即停止飞镖运动，避免进一步加重损伤。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制动（Immobilization）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使用支具或绷带固定受伤部位，减少活动，防止损伤加重。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冷敷（Cold）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在受伤后的24-48小时内，每隔2-3小时进行一次冷敷，每次15-20分钟，有助于减轻肿胀和疼痛。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抬高（Elevation）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将受伤部位抬高至心脏水平以上，以减少出血和肿胀。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6" b="1246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药物止痛与消炎治疗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如布洛芬、阿司匹林等，可用于缓解轻至中度的疼痛和消炎。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对于较重的疼痛或炎症，医生可能会开具处方药，如局部外用或口服的消炎止痛药。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某些中药如三七、红花等具有活血化瘀、消肿止痛的功效，可在医生指导下使用。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https://d.book118.com/675134334300011044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2024-09-07T07:04:37.078</cp:lastPrinted>
  <dcterms:created xsi:type="dcterms:W3CDTF">2024-09-06T23:04:37Z</dcterms:created>
  <dcterms:modified xsi:type="dcterms:W3CDTF">2024-09-06T23:04:39Z</dcterms:modified>
</cp:coreProperties>
</file>