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48BF5-4752-4BA3-A76A-2333203B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F4CF6-1B2C-4A46-9C37-212B30A1F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C8EA6-9EA7-4025-AE0F-BC5FC4D8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A139B-B7C6-41AA-BFC1-2B06288A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060A6-4EF6-4F43-8BCE-93509BDE9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D9723-5E78-42CE-98A6-72B4CAA9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A1526-102A-422A-A787-6240C865B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C7510-3BE5-4273-88B2-D721D7DD7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85D50-F9D5-4740-A0E7-32E86D26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D9C9C-7459-4E36-9051-DBB8475F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832A5-4D31-4A56-875D-1658C2233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402103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严重精神障碍患者家庭护理中的自我照顾技巧和压力管理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严重精神障碍患者的自我照顾技巧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压力管理在家庭护理中的应用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家庭护理中的支持与资源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090" r="1609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是指精神疾病严重到足以影响患者的日常生活、工作和社会功能的状态。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严重精神障碍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是指由家庭成员为严重精神障碍患者提供的日常照顾和支持。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是指患者在家庭护理中需要掌握的自我管理技能，以维持自身的生活质量和健康状况。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自我照顾技巧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是指通过一系列技巧和方法，帮助家庭成员有效应对和缓解在照顾患者过程中产生的压力和负担。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通过掌握自我照顾技巧，患者可以在家庭环境中更好地管理自己的日常生活，从而提高生活质量。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家庭成员掌握压力管理技巧，可以更好地应对照顾患者过程中产生的压力，从而减轻心理和经济上的负担。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良好的自我照顾技巧和有效的压力管理有助于改善患者的心理状态，增强自信心，促进病情康复。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家庭成员能够通过自我照顾技巧和压力管理，更好地为患者提供支持，加强家庭作为患者康复的支持系统的作用。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加强家庭支持系统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自我照顾技巧和压力管理的意义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严重精神障碍患者的自我照顾技巧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建立规律的作息时间，有助于患者保持稳定的情绪和良好的生活习惯。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自我卫生管理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667" b="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保持个人卫生，定期洗澡、换洗衣物，保持口腔清洁，有助于提高生活质量。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合理安排饮食，保证营养均衡，避免过度摄入刺激性食物。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日常生活的自我照顾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严格按照医生的指示服用药物，避免漏服或错服。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留意药物可能产生的副作用，如出现不适症状应及时就医。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观察副作用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避免擅自调整药物剂量，如需调整应在医生的指导下进行。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不自行增减剂量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药物管理的自我照顾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学会识别和调节自己的情绪，采取积极的应对方式，如进行放松训练或寻求心理支持。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积极参与社交活动，与家人和朋友保持联系，增强社交支持系统。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培养个人兴趣爱好，有助于缓解压力，提高生活质量。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心理状态的自我照顾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压力管理在家庭护理中的应用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压力识别与评估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学会观察和感知压力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家庭护理者应了解自己的情绪变化，及时感知和识别压力。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评估压力程度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通过评估自己的压力感受，了解压力对生活和工作的影响程度。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记录压力来源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记录日常生活中的压力事件，以便更好地了解压力的来源和特点。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https://d.book118.com/675140210303011112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2024-09-19T07:36:28.545</cp:lastPrinted>
  <dcterms:created xsi:type="dcterms:W3CDTF">2024-09-18T23:36:28Z</dcterms:created>
  <dcterms:modified xsi:type="dcterms:W3CDTF">2024-09-18T23:36:30Z</dcterms:modified>
</cp:coreProperties>
</file>