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33B83C-569F-4394-9ED6-95C7A30A3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C859BB-9562-4A56-9F83-97238F6EA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3633E9-D323-4A9E-90A9-B70173089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D8B16A-62DD-46FF-B99A-7691637F7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F1D392-C0D8-47F1-A8B8-79DC45A67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5C1102-71AC-4596-AECA-648BF5771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5B35D7-ED4E-49DB-8008-1417F865C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AAB1D8-D98E-4EF2-9691-1C4DF8740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061B86-D1D0-4BD6-AE88-7FDF2EBA1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CA51D9-2A8F-4686-9834-22F305872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52FFEE-1ACC-4B64-9D02-220EE1BB3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140302201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老年女装行业发展前景与机遇研究报告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5888" y="3818645"/>
            <a:ext cx="8032799" cy="36154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4041" y="5590905"/>
            <a:ext cx="1943919" cy="36154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老年女装行业现状分析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老年女装行业发展趋势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老年女装行业面临的机遇与挑战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老年女装行业的发展建议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人口老龄化趋势加剧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随着社会经济的发展和人口结构的变化，老年人口比例不断上升，为老年女装市场提供了广阔的发展空间。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消费观念与需求的转变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随着生活水平的提高，老年人群的消费观念逐渐转变，对服装的需求从实用性向时尚性、个性化转变。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市场竞争格局的变化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老年女装市场尚处于发展初期，品牌和产品类型相对较少，为新进入者提供了机会。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深入分析老年女装市场的现状与未来发展趋势，探讨行业发展的机遇与挑战，为企业制定市场策略提供决策依据。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有利于企业把握市场机遇，提高产品竞争力，满足老年消费者的需求，推动老年女装行业的可持续发展。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老年女装行业现状分析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老年女装市场规模持续扩大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随着人口老龄化的加速，老年女装市场的需求不断增长，市场规模持续扩大。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老年女装市场消费升级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随着老年消费者收入水平的提高，他们对女装品质、款式和品牌的要求也在提升，推动了老年女装市场的消费升级。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老年女装市场规模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老年女装消费群体以中高龄女性为主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老年女装的主要消费群体是中高龄女性，他们注重穿着的舒适度和品质，同时也有一定的消费能力和品味。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老年女装消费群体需求多样化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不同年龄段、不同地域、不同文化背景的老年女性对女装的需求存在差异，因此老年女装市场需要提供多样化的产品和服务。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老年女装消费群体特征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目前老年女装市场的产品供给相对较少，市场上的产品款式、颜色、尺码等不能满足所有老年女性的需求。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老年女装市场供给不足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随着老年人口的增加和老年消费者对品质生活的追求，老年女装市场的需求潜力巨大，未来市场前景广阔。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老年女装市场需求潜力巨大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老年女装市场供需状况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老年女装行业发展趋势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随着时尚观念的不断更新，老年女装行业正逐渐向时尚化方向发展，以满足消费者对美的追求。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老年女装的设计风格和款式不断推陈出新，融入更多时尚元素，如复古、简约、文艺等，以展现老年人的独特魅力。同时，品牌和商家也更加注重产品的品质和细节，提升老年女装的整体质感。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时尚化趋势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随着消费观念的转变，老年女装行业越来越注重满足消费者的个性化需求。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的审美和需求各不相同，因此，品牌和商家需要提供更多个性化的选择，以满足不同消费者的喜好和需求。例如，针对不同体型、肤色、气质的老年人提供定制化的服装，以及提供多样化的搭配选择，让每位消费者都能找到适合自己的风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个性化需求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随着科技的进步，老年女装行业正逐步实现智能化发展，提升消费者的购物体验。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运用互联网、大数据、人工智能等技术手段，品牌和商家可以更好地了解消费者需求，提供更加精准的个性化服务。同时，智能化的发展也为老年女装行业带来了新的商业模式和销售渠道，如线上定制、智能推荐等，为消费者提供更加便捷的购物体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智能化发展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https://d.book118.com/675140302201011034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2024-08-30T01:20:29.210</cp:lastPrinted>
  <dcterms:created xsi:type="dcterms:W3CDTF">2024-08-29T17:20:29Z</dcterms:created>
  <dcterms:modified xsi:type="dcterms:W3CDTF">2024-08-29T17:20:31Z</dcterms:modified>
</cp:coreProperties>
</file>