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CFE87AC-7FD1-4EC9-81F1-DDFB2D504E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0FC97B-6EDE-461C-9351-2E2C54CF89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39D766-6A32-4FE5-ACFA-CBA679EE5C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C25107-7D38-4DB3-85E6-279BB19D1C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0877B8-B7C1-4D9C-A667-DF67A0BA03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3FB8F2-FC34-4E50-9F73-276BC15D8F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C98D3C-5DD3-4E79-A056-A7760F3205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FE24BF-38C6-478A-8DA2-9E6D6D21FD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9A0737-CE43-45A2-9AC7-97EFDF607C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C11A54-0BBB-44C4-901C-5F98C47AAF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31AFD8-32A3-4377-948A-F6A9D41E42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514404211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青少年社会认知发展与人际沟通技巧的培养</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青少年社会认知发展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人际沟通技巧的培养</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社会认知发展与人际沟通技巧的关系</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案例分析与实践应用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7503" b="2750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15" b="281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41" b="1844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应对社会变革</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随着社会的快速发展和变革，青少年需要具备良好的社会认知能力和人际沟通技巧以适应复杂多变的社会环境。</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促进个人成长</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青少年时期是个体社会认知发展和人际沟通技巧形成的关键时期，培养这些能力有助于促进个人成长和成功。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弥补教育缺失</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当前教育体系中，对青少年社会认知发展和人际沟通技巧的培养不足，需要引起重视和弥补。</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提升未来竞争力</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在现代社会中，具备良好的社会认知能力和人际沟通技巧已经成为个人竞争力的重要组成部分，对于青少年未来的职业发展和成功具有重要意义。</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提高社交能力</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良好的社会认知能力和人际沟通技巧可以帮助青少年更好地与他人建立联系、沟通和合作，提高社交能力。</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促进心理健康</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通过与他人的良好沟通和互动，青少年可以获得更多的支持和帮助，减轻心理压力和孤独感，促进心理健康。</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增强社会适应力</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青少年具备良好的社会认知能力和人际沟通技巧可以更快地适应社会环境的变化和挑战，增强社会适应力。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青少年社会认知发展与人际沟通技巧的重要性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青少年社会认知发展</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指个体对他人、群体及社会现象的认知和理解，包括对他人的情感、动机、行为及社会文化、价值观念的感知和判断。</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社会认知发展可分为儿童期、青少年期和成年期三个阶段。青少年期是社会认知发展的关键时期，表现为对自我、他人和社会的深入探索和认知。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社会认知的定义与发展阶段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发展阶段</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社会认知定义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青少年的社会认知具有自我中心性、相对性和不稳定性的特点。他们开始关注自我形象、社会地位和人际关系，并尝试理解和适应复杂的社会环境。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表现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青少年的社会认知表现为主动探索社会现象、积极参与社会活动、关注社会热点问题以及对他人和群体的评价和认同。同时，他们也容易出现认知偏差和误解，需要引导和纠正。</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031" r="20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青少年社会认知的特点与表现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687" r="21687"/>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家庭因素</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家庭环境和父母的教养方式对青少年的社会认知发展具有重要影响。积极的家庭氛围和父母的支持有助于青少年形成积极的社会认知和良好的人际关系。</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学校因素</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学校教育是青少年社会认知发展的重要途径。学校通过课程设置、校园文化建设和师生互动等方式，引导青少年树立正确的价值观和社会观念。</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社会因素</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社会环境和社会文化对青少年的社会认知发展具有深远影响。社会变革、媒体传播和文化冲突等因素都会对青少年的社会认知和价值观念产生冲击和挑战。</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影响青少年社会认知发展的因素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人际沟通技巧的培养</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6760" r="2676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人际沟通是指个体之间通过语言、文字、表情、动作等方式传递信息、交流思想和情感的过程。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人际沟通定义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人际沟通是人类社会生活的重要组成部分，对于个人成长、人际关系建立和维护、问题解决等方面都具有重要意义。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人际沟通的重要性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人际沟通的定义与重要性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0000" r="2000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青少年时期是人际沟通能力发展的重要阶段，他们渴望与他人建立联系和互动，但同时也面临着自我认知、情感管理和社交技能等方面的挑战。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青少年人际沟通的特点</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青少年在人际沟通中可能存在的问题包括沟通障碍、情感表达不当、缺乏倾听和理解能力等，这些问题可能导致人际关系紧张、孤独感和心理健康问题。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青少年人际沟通的问题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青少年人际沟通的特点与问题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https://d.book118.com/675144042110011103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13</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2024-09-12T14:18:23.554</cp:lastPrinted>
  <dcterms:created xsi:type="dcterms:W3CDTF">2024-09-12T06:18:23Z</dcterms:created>
  <dcterms:modified xsi:type="dcterms:W3CDTF">2024-09-12T06:18:25Z</dcterms:modified>
</cp:coreProperties>
</file>