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87FBA-A94A-4370-A96B-28EE540C5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802A6-EF61-4591-ABC7-5EAB8E6CD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9F0EC-89F0-4E0D-A589-0FF666FF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912D3-D9C9-4791-9CC8-E5BD1447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BEA33-A83A-4792-AD41-D316A0053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1C228-445D-4CEC-9226-AC96378D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4AAFE-3D45-4D17-AE9B-A3A63ED6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6E1BC-582E-4577-B5DD-65AFFEA4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DD59C-6A40-4776-BA2A-61E72A69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8A1C7-DF80-4208-AE31-97FE04F1D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30138-77AB-42D1-BD2A-DC73101CF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4434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构建个性化沟通满足不同客户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个性化沟通的重要性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个性化沟通策略制定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实施个性化沟通方案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面对挑战与应对策略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个性化沟通的重要性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通过了解客户的喜好、需求和期望，提供定制化的沟通和服务，使客户感受到被重视和关注，从而提升客户满意度。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针对客户的问题和反馈，进行及时、准确的响应和解决，让客户感受到被关注和尊重，提高客户满意度。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持续跟进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在与客户沟通过程中，保持持续跟进，关注客户需求的变化和反馈，及时调整沟通策略和服务方案，确保客户满意度持续提升。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通过个性化沟通，传递品牌的核心价值和理念，增强客户对品牌的认知和认同，从而提升品牌忠诚度。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与客户建立情感连接，让客户感受到品牌的关怀和温暖，增强客户对品牌的信任感和归属感。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建立情感连接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" r="15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通过个性化沟通，提供优质的购物体验和服务体验，让客户感受到品牌的专业和贴心，从而增强品牌忠诚度。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增强品牌忠诚度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通过个性化沟通，吸引和留住更多客户，扩大市场份额，促进业务增长。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增强口碑效应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875" b="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通过深入了解客户需求，提供个性化的产品和服务，提高客户满意度和忠诚度，从而提升客户价值。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个性化沟通能够提升客户满意度和忠诚度，进而增强口碑效应，吸引更多潜在客户，促进业务增长。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促进业务增长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通过与客户交流，了解客户对产品的具体需求，包括功能、性能、外观等方面的要求。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7" r="3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将客户的需求进行分类，如基本需求、期望需求和兴奋需求，以便更好地满足客户的期望。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对客户的需求进行评估，确定需求的优先级和实现难度，为后续的产品设计和开发提供依据。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识别客户的特殊需求和要求，如定制化、个性化等，以便为客户提供更加个性化的产品和服务。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了解客户的性格、喜好、价值观等个性特点，以便更好地与客户进行沟通和交流。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分析客户所在行业的市场趋势、竞争状况和行业规则，以便为客户提供更贴合行业特点的产品和服务。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客户特点识别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详细记录客户的需求和要求，包括交流过程中的细节和客户的反馈意见，以便后续跟进和改进。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客户分类管理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根据客户的特点和需求对客户进行分类管理，如重要客户、潜在客户等，以便为客户提供更加精准的服务。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收集客户的基本信息，如姓名、联系方式、公司名称等，以便与客户保持联系。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建立客户档案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个性化沟通策略制定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029" b="502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采用轻松、活泼、富有创意的沟通方式，如社交媒体、短视频等，强调产品的新颖性和个性化。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采用稳重、专业、详尽的沟通方式，如电话、邮件、面对面咨询等，强调产品的实用性和性价比。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中老年客户群体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采用正式、专业、高效的沟通方式，如商务会议、专业报告等，强调产品的稳定性和可靠性。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企业客户群体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针对不同客户群体的沟通方式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通过调查问卷、数据分析等方式，深入了解客户的购买历史、偏好和需求，为客户提供个性化的产品推荐和服务。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根据客户需求，提供定制化的产品方案、售后服务等，让客户感受到专属的关怀和尊重。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随着市场和客户需求的变化，定期更新产品推荐和服务内容，保持与客户的紧密联系。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定期更新推荐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6" r="80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定制化服务与产品推荐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https://d.book118.com/675144343143011044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2024-09-06T22:03:01.944</cp:lastPrinted>
  <dcterms:created xsi:type="dcterms:W3CDTF">2024-09-06T14:03:01Z</dcterms:created>
  <dcterms:modified xsi:type="dcterms:W3CDTF">2024-09-06T14:03:04Z</dcterms:modified>
</cp:coreProperties>
</file>