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B60A5D-CBC6-42B3-A77B-9A6450C2FF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F5DA3D-8104-47E5-B149-4F90DA70B5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23A874-B036-4394-8E8F-FD29447DF4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93631E-FF15-4F31-931C-54C35F1A08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9E6096-3B83-48E7-8E4F-D43FAB1696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B1D43A-F7C2-4923-91AE-36BC057D76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A98EDF-129E-4BB9-9D54-2C663B10E8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5AB7FB-E264-47B2-A4B5-8652641AF1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4D7070-8C94-4DED-BEDA-D540C7ED8A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0239F5-F2AE-4031-8C53-AC6F65564A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A37DC1-BCA3-446F-A790-8DB4B1DB77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20010133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可再生能源行业应用技术人员培养与科研能力培养</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汇报人：PPT可修改</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行业背景与发展趋势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技术人员培养策略与方法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科研能力培养途径与实践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校企合作模式探讨及案例分享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政策支持与激励机制设计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行业背景与发展趋势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11" r="16211"/>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随着全球对气候变化和环境保护的重视，可再生能源在全球能源消费中的占比逐年提升，风能、太阳能、水能等清洁能源已成为发展重点。</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可再生能源占比逐年提升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随着可再生能源技术的不断进步，其开发成本不断降低，使得可再生能源在经济上与传统能源相比具有竞争力。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技术进步推动成本下降</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分布式能源和智能电网技术的发展为可再生能源的并网消纳提供了有力支持，进一步促进了可再生能源的发展。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分布式能源和智能电网发展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可再生能源行业现状及前景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0261" r="3026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政策支持推动行业发展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各国政府纷纷出台政策扶持可再生能源的发展，如提供税收优惠、补贴、贷款优惠等，为可再生能源行业的发展提供了有力保障。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法规标准规范市场秩序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政府通过制定法规和标准，规范可再生能源市场秩序，保障行业的健康有序发展。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国际合作加强技术交流</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各国政府通过加强国际合作，共同推动可再生能源技术的进步和发展，促进全球能源结构的优化。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政策法规对行业发展影响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171" b="917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技术创新在行业中重要性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提高能源利用效率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技术创新可以提高可再生能源的利用效率，降低能源浪费，从而降低成本，提高经济效益。</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拓展应用领域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技术创新可以拓展可再生能源的应用领域，如将可再生能源应用于交通、建筑等领域，推动全社会的可持续发展。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增强产业竞争力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技术创新可以增强可再生能源产业的竞争力，提高产品质量和降低生产成本，从而在激烈的市场竞争中立于不败之地。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技术人员培养策略与方法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设立完善的课程体系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涵盖可再生能源理论基础、技术应用、政策法规等方面，确保技术人员具备全面的专业知识背景。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强化前沿技术学习</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关注行业最新动态，及时将新技术、新方法纳入教学内容，保持技术人员专业知识的时效性。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开展学术交流活动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鼓励技术人员参加国内外学术会议、研讨会，拓宽学术视野，提高专业素养。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专业知识体系构建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通过实验课程、模拟仿真等手段，提高技术人员的实践操作能力。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加强实验教学环节</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与相关企业合作，安排技术人员参与实际项目，提升解决实际问题的能力。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实施企业实习计划</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举办各类技能竞赛，激发技术人员学习热情，提高实践操作技能水平。</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开展技能竞赛活动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实践操作技能提升途径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创新思维训练</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通过案例分析、头脑风暴等方法，培养技术人员的创新思维能力，激发创新灵感。</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团队协作能力培养</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组织团队项目、协作实践活动等，提高技术人员在团队中的沟通、协作能力。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跨学科知识融合</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鼓励技术人员学习跨学科知识，拓宽思维视野，促进创新思维与团队协作能力的形成。</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创新思维与团队协作能力培育</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科研能力培养途径与实践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关注可再生能源领域的最新研究成果、政策导向以及市场需求，从而把握行业发展趋势。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深入了解行业前沿动态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在充分了解研究现状的基础上，寻找尚未解决的问题或需要改进的技术，提出创新性的研究课题。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挖掘创新点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鼓励技术人员拓宽视野，借鉴其他相关学科的理论和方法，为可再生能源研究提供新的思路。</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跨学科思维</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科研选题策略及方向选择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实验结果评估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根据实验目的和预期目标，对实验结果进行综合评估，验证假设并得出结论。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实验设计原则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遵循科学性、可行性、可重复性等原则，合理设计实验方案，确保实验结果的准确性和可靠性。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掌握统计学基础知识，运用适当的数据分析方法对实验数据进行处理和分析，挖掘数据背后的规律。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实验设计与数据分析方法掌握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https://d.book118.com/675200101331011110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2024-09-16T10:22:45.838</cp:lastPrinted>
  <dcterms:created xsi:type="dcterms:W3CDTF">2024-09-16T02:22:45Z</dcterms:created>
  <dcterms:modified xsi:type="dcterms:W3CDTF">2024-09-16T02:22:47Z</dcterms:modified>
</cp:coreProperties>
</file>