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9E7106-FC94-4AAF-B834-49F57F7CF2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F3366E5-7155-4A5C-872E-58DDFA78B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43A266-3F1B-4E81-A452-2103271C0E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0015D2-3A44-45F3-831F-D02FD32F2E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3999E9F-94D6-419B-B28B-5C147CF27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3006826-585F-44EB-ACBE-CF5FC0535E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63476C7-C825-4C76-998C-66CE7FD69C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03F292-2A62-4ED0-A823-C460C89D68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60F4F3-462E-4BBE-B00E-5681DE3B6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21BACE-0F0D-4457-81D7-ED0006AEEA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E241805-1B63-4021-8713-5060A89F30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5200104104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解读市场调研的成功案例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市场调研概述与重要性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选定目标市场与定位策略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数据收集方法与渠道选择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数据分析与挖掘技术应用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呈现结果并制定营销策略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总结：从成功案例中学习经验教训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市场调研概述与重要性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市场调研定义及目的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市场调研是一种通过收集、整理、分析市场相关信息，以辅助企业决策的过程。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了解市场需求、竞争态势、消费者行为等，为企业制定营销策略、产品开发、市场布局等提供决策依据。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提高决策准确性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通过市场调研，企业可以更加准确地把握市场趋势和消费者需求，从而制定更加符合市场需求的决策。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降低决策风险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市场调研可以帮助企业发现潜在的市场机会和威胁，及时调整策略，降低决策风险。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增强市场竞争力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通过市场调研，企业可以了解竞争对手的情况，制定更加有针对性的竞争策略，提高市场竞争力。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市场调研对企业决策影响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某饮料品牌通过市场调研发现，年轻人对健康、时尚、多元化的饮品有较高需求，于是推出了一系列符合这些需求的饮品，并在市场上取得了成功。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某家电企业通过市场调研了解到消费者对智能家居的需求日益增长，于是加大了在智能家居领域的研发和推广力度，最终在市场上占据了领先地位。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某服装品牌通过市场调研发现，消费者对个性化、定制化的服装有较高需求，于是推出了个性化定制服务，满足了消费者的需求，提高了品牌知名度和美誉度。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成功案例引入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选定目标市场与定位策略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行业领域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针对B2B市场，需要确定目标行业领域，如制造业、金融、教育等。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地域范围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根据产品或服务的特点，确定目标市场的地域范围，如城市、地区或国家等。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人口特征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分析目标市场的人口特征，包括年龄、性别、收入、教育水平等，以更精准地定位目标消费者群体。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确定目标市场范围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1333" r="11333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通过市场调研了解消费者的需求和期望，包括产品功能、性能、价格等方面的要求。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分析消费者的购买行为、决策过程、品牌偏好等特点，以便更好地满足他们的需求。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消费者特点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关注市场趋势和变化，包括技术创新、政策法规、社会文化等方面的因素，以预测未来市场需求的变化。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评估消费者需求及特点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24982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1156502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461954" y="1810207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3617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通过研发创新，提供具有独特功能、性能或外观的产品，以满足消费者的个性化需求。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25002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7" name="AutoShape 7"/>
          <p:cNvSpPr/>
          <p:nvPr/>
        </p:nvSpPr>
        <p:spPr>
          <a:xfrm>
            <a:off x="3311581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2700000">
            <a:off x="4043101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370216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提供优质的售前、售中和售后服务，建立良好的客户关系，提高客户满意度和忠诚度。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411600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服务差异化</a:t>
            </a:r>
          </a:p>
        </p:txBody>
      </p:sp>
      <p:sp>
        <p:nvSpPr>
          <p:cNvPr id="11" name="AutoShape 11"/>
          <p:cNvSpPr/>
          <p:nvPr/>
        </p:nvSpPr>
        <p:spPr>
          <a:xfrm>
            <a:off x="6198179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2700000">
            <a:off x="6929699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6256815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塑造独特的品牌形象和品牌价值观，与竞争对手区分开来，吸引目标消费者的关注和认可。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298199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品牌差异化</a:t>
            </a:r>
          </a:p>
        </p:txBody>
      </p:sp>
      <p:sp>
        <p:nvSpPr>
          <p:cNvPr id="15" name="AutoShape 15"/>
          <p:cNvSpPr/>
          <p:nvPr/>
        </p:nvSpPr>
        <p:spPr>
          <a:xfrm>
            <a:off x="9084778" y="2204114"/>
            <a:ext cx="2682240" cy="4040827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2700000">
            <a:off x="9816298" y="1594514"/>
            <a:ext cx="1219200" cy="1219200"/>
          </a:xfrm>
          <a:prstGeom prst="round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9143413" y="3680389"/>
            <a:ext cx="2562225" cy="2247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通过不同的销售渠道和营销策略，覆盖更广泛的目标消费者群体，提高市场份额和销售额。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9184798" y="3066218"/>
            <a:ext cx="2482200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渠道差异化</a:t>
            </a:r>
          </a:p>
        </p:txBody>
      </p:sp>
      <p:sp>
        <p:nvSpPr>
          <p:cNvPr id="19" name="Freeform 19"/>
          <p:cNvSpPr/>
          <p:nvPr/>
        </p:nvSpPr>
        <p:spPr>
          <a:xfrm>
            <a:off x="4283378" y="1899021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7126527" y="1849642"/>
            <a:ext cx="825545" cy="782096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0065807" y="1802042"/>
            <a:ext cx="720182" cy="657840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制定差异化定位策略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数据收集方法与渠道选择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问卷调查的优势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能够快速收集大量数据，易于量化和分析，适用于大规模市场调研。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问卷设计要点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明确调研目的，设计合理的问题和选项，保证问卷的易读性和易懂性。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问卷发放与回收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选择合适的样本群体，采用线上或线下方式发放问卷，确保回收率和数据质量。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问卷调查法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访谈法的类型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包括结构化访谈、半结构化访谈和非结构化访谈，根据调研需求选择合适的类型。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访谈实施步骤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制定访谈计划，选择合适的访谈对象，进行访谈并记录内容，整理和分析访谈结果。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访谈法的优势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能够深入了解受访者的观点和需求，收集到更为详细和全面的信息。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访谈法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观察法的类型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包括自然观察、参与观察和非参与观察，根据调研需求选择合适的类型。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观察实施步骤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制定观察计划，选择合适的观察对象和场景，进行观察并记录内容，整理和分析观察结果。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观察法的优势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能够直接观察受访者的行为和态度，避免受访者主观意识的影响。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https://d.book118.com/675200104104011041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2024-09-01T19:32:39.294</cp:lastPrinted>
  <dcterms:created xsi:type="dcterms:W3CDTF">2024-09-01T11:32:39Z</dcterms:created>
  <dcterms:modified xsi:type="dcterms:W3CDTF">2024-09-01T11:32:41Z</dcterms:modified>
</cp:coreProperties>
</file>