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68DF9F-ABA1-4028-9517-0E297D094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B4A981-4E38-4AA1-9548-FA51A726F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3C33E9-B0A3-4771-B564-5B7EA8C4E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24C1A4-FBA4-4A2A-9530-CDC32C2773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50BB7D-D32C-4D4D-8F8F-6E50CCCE74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185DF6-BD30-48FE-A771-E1B10DD8AA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A93B3A-B081-40F9-8A4F-2602EEC212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76E48B-0748-493B-92BC-7FFA153A00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3C69FA-A927-493C-B3CB-83798E75B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5E0689-559B-40F4-BF71-69A8EC376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1F7ADA-0FB8-43BC-8E8C-E4131187A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20011301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Template for English teaching courseware for primary school children</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Introduction</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Principles of courseware design</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Course content and structure</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Courseware production skills</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Course evaluation and feedback</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Course resources and tools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Purpose and background: With the advancement of globalization, the importance of English as an international lingua franca is becoming increasingly prominent. For elementary school students, English education is not only about academic performance, but also a key factor in cultivating cross-cultural communication skills. Therefore, developing a set of English teaching courseware for primary school students with the aim of enhancing their learning interest and practical application ability is of great significance.</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42" b="1442"/>
          <a:stretch>
            <a:fillRect/>
          </a:stretch>
        </p:blipFill>
        <p:spPr>
          <a:xfrm>
            <a:off x="8349233" y="1271081"/>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Purpose and background</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 b="47"/>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t="47" b="47"/>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Definition and characteristics: English teaching courseware is a digital teaching resource designed specifically for elementary school students. It combines multimedia technology and interactive elements, aiming to provide a vivid and interesting learning environment. Its characteristics include: intuitiveness, fun, interactivity, and personalized learning experience.</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characteristics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Principles of courseware design</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Design courseware with interest content to attract students' attention and resource them to learn English Use stories, games, cartoons, and other forms of media to make learning more enjoyable</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Interest content</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Provide a variety of interest activities such as role playing, singing, dancing, and other interactive activities to resource students to participate in activities</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Interest activities</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Interested</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https://d.book118.com/675200113013011100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2024-09-07T18:40:45.168</cp:lastPrinted>
  <dcterms:created xsi:type="dcterms:W3CDTF">2024-09-07T10:40:45Z</dcterms:created>
  <dcterms:modified xsi:type="dcterms:W3CDTF">2024-09-07T10:40:46Z</dcterms:modified>
</cp:coreProperties>
</file>