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B3CD3-914E-435A-B022-91F66FB5F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DCC9D1-B885-4711-BDA5-E8E7F3A20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07E1A2-7377-449C-ADD7-E43E774FB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3EC9C9-7F40-485A-9D40-A12577138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9906F1-A07F-4508-923B-9584DCB8F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8A9B6E-1E5E-4653-9835-C83CF2DFD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B9A78A-666A-4C53-8D62-D641AA31B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D3FCAA-C0B8-4F56-B686-A2F84559F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66B81C-D3EB-42F3-B2F5-BB692AA21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CA3F3-DEE9-46D0-8065-9DAF9CF5B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B7CF6-257A-44C3-82B0-A7C195353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00331020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工作计划泳道_样板图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泳道图基本概念与作用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创建工作计划泳道样板图步骤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工作计划泳道样板图实例分析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工作计划泳道样板图优势与局限性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如何优化工作计划泳道样板图设计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泳道图基本概念与作用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泳道图是一种特殊的流程图，通过水平分隔线将流程划分为不同的“泳道”，每个泳道代表一个特定的角色、部门或功能，用于展示不同角色在流程中的职责和交互。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直观性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通过图形化方式展示流程，易于理解和沟通。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角色明确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每个泳道代表一个特定角色，使得职责划分清晰。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交互性强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能够清晰地展示不同角色之间的交互和协作。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泳道图定义及特点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792" r="19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项目流程规划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任务分配与监控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泳道图在项目管理中应用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在项目启动阶段，使用泳道图对项目整体流程进行规划，明确各角色职责和交互方式。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通过泳道图识别项目中的潜在风险点，并制定相应的应对措施。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将项目任务按照角色分配到不同泳道中，便于监控任务进度和协调资源。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泳道图可作为项目团队内部沟通协作的有效工具，提高团队协作效率。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普通流程图主要关注流程的顺序和逻辑关系，而泳道图在此基础上进一步强调角色的划分和交互。可以说，泳道图是普通流程图的升级版，更加适用于涉及多个角色和复杂交互的场景。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与普通流程图关系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数据流程图（DFD）主要用于描述系统中数据的流动和处理过程，而泳道图更侧重于展示不同角色在流程中的职责和交互。两者关注点不同，但在某些场景下可以结合使用，以便更全面地描述系统的运作方式。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与数据流程图关系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泳道图与其他流程图关系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创建工作计划泳道样板图步骤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明确项目的整体目标，包括项目的范围、时间、成本和质量等方面的要求。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确定项目目标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分解任务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制定任务清单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8774" b="1877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根据项目目标，将项目拆分成若干个具体的任务或活动，并明确每个任务的负责人和完成时间。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将所有任务整理成清单，便于后续跟踪和管理。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明确项目目标与任务分工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根据项目需求和团队习惯，选择一款合适的流程图工具，如Visio、OmniGraffle等。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选择合适的流程图工具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使用流程图工具，按照任务清单的顺序，绘制出项目的流程图。流程图中应包括所有任务和决策点，以及它们之间的逻辑关系。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绘制流程图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根据任务分工，将流程图中的任务分配到不同的泳道中。每个泳道代表一个责任人或团队，负责完成该泳道中的任务。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划分泳道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绘制流程图并划分泳道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436" r="2143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在流程图中标注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将关键节点和里程碑事件标注在流程图中，以便团队成员清楚地了解项目的关键点和阶段性目标。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识别关键节点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在流程图中标注出关键的任务或决策点，这些节点对项目的进度和结果具有重要影响。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设定里程碑事件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根据项目目标和进度要求，设定若干个里程碑事件，作为项目的重要阶段性成果。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标注关键节点和里程碑事件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在流程图的适当位置添加必要的说明文字，解释任务的目的、要求、输入输出等信息。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添加必要说明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调整流程图的格式和排版，使其更加美观、易读。可以使用不同的颜色、线条粗细等元素来区分不同类型的任务和信息。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完善格式和排版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将完善后的工作计划泳道样板图保存为文件，并与项目团队成员共享，以便大家共同使用和参考。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保存并共享样板图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完善样板图信息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工作计划泳道样板图实例分析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明确用户需求，进行市场和技术可行性分析。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实例一：软件开发项目流程展示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需求调研与分析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确立项目目标，组建开发团队，分配角色和职责。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项目立项与团队组建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设计系统架构、数据库、界面等，组织专家评审。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系统设计与评审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按照编码规范进行编程，进行单元测试、集成测试等。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编码与测试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对用户进行系统操作培训，完成系统上线工作。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系统培训与上线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进行系统维护，根据用户反馈进行优化和升级。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后期维护与优化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https://d.book118.com/675200331020011103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2024-09-12T06:47:24.081</cp:lastPrinted>
  <dcterms:created xsi:type="dcterms:W3CDTF">2024-09-11T22:47:24Z</dcterms:created>
  <dcterms:modified xsi:type="dcterms:W3CDTF">2024-09-11T22:47:26Z</dcterms:modified>
</cp:coreProperties>
</file>