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8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F60E1-AD30-4C14-AC5C-8BA6AC9B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26458-93B0-4557-84F6-5E398276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AE5CC-AF8F-4AC6-BB8A-6C255730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9527C-A94B-4892-85AB-192846E0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C5476-B349-416B-89F0-1CD7058B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41970-A5FA-4793-A4C2-D6B4DC35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43E1D-108E-46BA-B61B-1D05BF44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3CFCD-CA74-4426-93FF-200871A07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B4538-B094-43DE-BE42-322F6B52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84A18-8874-4484-BFC0-85971A90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B462F-2729-4EA4-9EAC-41E1947B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35" r:id="rId2"/>
    <p:sldLayoutId id="2147484736" r:id="rId3"/>
    <p:sldLayoutId id="2147484737" r:id="rId4"/>
    <p:sldLayoutId id="2147484738" r:id="rId5"/>
    <p:sldLayoutId id="2147484739" r:id="rId6"/>
    <p:sldLayoutId id="2147484740" r:id="rId7"/>
    <p:sldLayoutId id="2147484741" r:id="rId8"/>
    <p:sldLayoutId id="2147484742" r:id="rId9"/>
    <p:sldLayoutId id="2147484743" r:id="rId10"/>
    <p:sldLayoutId id="214748474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20" Type="http://schemas.openxmlformats.org/officeDocument/2006/relationships/tags" Target="../tags/tag264.xml" /><Relationship Id="rId21" Type="http://schemas.openxmlformats.org/officeDocument/2006/relationships/tags" Target="../tags/tag265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20" Type="http://schemas.openxmlformats.org/officeDocument/2006/relationships/tags" Target="../tags/tag284.xml" /><Relationship Id="rId21" Type="http://schemas.openxmlformats.org/officeDocument/2006/relationships/tags" Target="../tags/tag285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0103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昆虫的种群密度与害虫综合治理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昆虫种群密度的概念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害虫综合治理的策略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昆虫种群密度与害虫治理的关系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害虫综合治理的实践应用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未来研究方向与展望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昆虫种群密度的概念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昆虫种群密度的定义</a:t>
            </a:r>
            <a:endParaRPr lang="zh-CN" altLang="en-US"/>
          </a:p>
        </p:txBody>
      </p:sp>
      <p:sp>
        <p:nvSpPr>
          <p:cNvPr id="1049164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了解和掌握昆虫种群密度的变化规律，有助于制定更加科学合理的害虫综合治理方案。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昆虫种群密度的变化会影响害虫的繁殖和扩散，进而影响害虫综合治理的效果。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它反映了昆虫种群在一定空间内的分布情况。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昆虫种群密度是指单位面积或单位体积内同种昆虫的数量。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昆虫种群密度的影响因素</a:t>
            </a:r>
            <a:endParaRPr lang="zh-CN" altLang="en-US"/>
          </a:p>
        </p:txBody>
      </p:sp>
      <p:sp>
        <p:nvSpPr>
          <p:cNvPr id="10492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食物来源：昆虫种群密度的变化与食物的供应密切相关，食物的充足与否直接影响着昆虫的数量。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天敌关系：天敌的数量和种类对昆虫种群密度也有很大的影响，天敌的多少和活跃程度决定了昆虫的数量。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人类活动：人类的活动也会对昆虫种群密度产生影响，例如农药的使用、生态环境的改变等。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环境因素：气候、土壤、湿度等环境因素都会影响昆虫的繁殖和存活，进而影响昆虫种群密度。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昆虫种群密度的监测方法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直接计数法：通过观察和计数昆虫的数量，了解种群密度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诱捕法：利用诱捕器捕捉一定范围内的昆虫，通过统计数量了解种群密度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标记重捕法：对一定数量的昆虫进行标记，然后释放到环境中，一段时间后再次捕捉并统计数量，了解种群密度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遥感技术：利用卫星或无人机等遥感技术监测昆虫种群密度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害虫综合治理的策略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生物防治</a:t>
            </a:r>
            <a:endParaRPr lang="zh-CN" altLang="en-US"/>
          </a:p>
        </p:txBody>
      </p:sp>
      <p:sp>
        <p:nvSpPr>
          <p:cNvPr id="1049506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利用天敌防治害虫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12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引入有益昆虫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18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利用微生物防治害虫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24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利用性信息素干扰害虫交配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化学防治</a:t>
            </a:r>
            <a:endParaRPr lang="zh-CN" altLang="en-US"/>
          </a:p>
        </p:txBody>
      </p:sp>
      <p:sp>
        <p:nvSpPr>
          <p:cNvPr id="1049588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0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94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定义：使用化学农药来控制害虫的密度和数量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6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0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04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优点：见效快、使用方便、可大规模应用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6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8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0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14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缺点：容易造成环境污染、对非目标生物有害、易产生抗药性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16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8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24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适用情况：应急控制害虫的爆发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6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物理防治</a:t>
            </a:r>
            <a:endParaRPr lang="zh-CN" altLang="en-US"/>
          </a:p>
        </p:txBody>
      </p:sp>
      <p:sp>
        <p:nvSpPr>
          <p:cNvPr id="10496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概念：利用物理手段如机械、电力等防治害虫的方法。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缺点：成本较高，操作不便，对小型害虫效果不佳。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应用：适用于特定害虫的防治，如利用黑光灯诱捕趋光性害虫。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优点：无污染、安全有效、不杀伤天敌。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农业防治</a:t>
            </a:r>
            <a:endParaRPr lang="zh-CN" altLang="en-US"/>
          </a:p>
        </p:txBody>
      </p:sp>
      <p:sp>
        <p:nvSpPr>
          <p:cNvPr id="10497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农业防治是通过调整种植制度、加强栽培管理、保护天敌等措施来控制害虫的繁殖和发生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农业防治可以减少化学农药的使用量，降低农产品残留，提高农产品的品质和安全性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6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农业防治可以促进生态平衡和生物多样性，维护生态系统的稳定性和可持续性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农业防治具有环保、经济、持久等优点，是害虫综合治理的重要策略之一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https://d.book118.com/675201030102011121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昆虫的种群密度与害虫综合治理</vt:lpstr>
      <vt:lpstr>目录</vt:lpstr>
      <vt:lpstr>添加章节标题</vt:lpstr>
      <vt:lpstr>昆虫种群密度的概念</vt:lpstr>
      <vt:lpstr>昆虫种群密度的定义</vt:lpstr>
      <vt:lpstr>昆虫种群密度的影响因素</vt:lpstr>
      <vt:lpstr>昆虫种群密度的监测方法</vt:lpstr>
      <vt:lpstr>害虫综合治理的策略</vt:lpstr>
      <vt:lpstr>生物防治</vt:lpstr>
      <vt:lpstr>化学防治</vt:lpstr>
      <vt:lpstr>物理防治</vt:lpstr>
      <vt:lpstr>农业防治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2024-09-24T04:49:20.215</cp:lastPrinted>
  <dcterms:created xsi:type="dcterms:W3CDTF">2024-09-23T20:49:20Z</dcterms:created>
  <dcterms:modified xsi:type="dcterms:W3CDTF">2024-09-23T20:49:23Z</dcterms:modified>
</cp:coreProperties>
</file>