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E5A7D-6761-4D4B-919B-956506C2C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7E4BEA-F499-4DD4-911A-27CA6F371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3E8101-E457-40BF-BC1C-53FA4BC68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3490E0-F27D-4284-8D3B-95FA65CD4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A8F9B7-E62C-49FE-907F-693B3911B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8BCB9C-F648-4849-8D41-C1FE540B7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47E8FD-2082-48C1-88A6-2C58E6003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531960-EFA5-48A8-B520-2A808DFC8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B2C23-F322-4B48-AED0-6D4EB42AC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B6E32-C942-42F5-963E-E01A914A5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8824A-4FAA-48BD-BE9C-43DF2A65E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0123303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左侧全肺切除护理查房ppt课件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手术定义：左侧全肺切除是一种治疗某些肺部疾病的手术方法，其中整个左肺被切除。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9941" b="2994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03" r="325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该手术适用于某些严重的肺部疾病，如肺癌、肺脓肿、严重的肺损伤等。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对于患有其他严重疾病、年龄较大或身体虚弱的人来说，此手术可能不是最佳选择。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手术通常需要在全身麻醉下进行，医生会打开胸腔，切断肺部的血管和支气管，然后移除整个左肺。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手术后，患者需要在医院进行一段时间的观察和恢复，以确保身体状况稳定。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手术后恢复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17" b="19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评估患者心理状况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了解患者的恐惧、焦虑等情绪，评估其对手术的认知程度。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给予心理支持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向患者及家属解释手术的必要性、手术过程及注意事项，鼓励患者表达自己的感受，减轻其焦虑和恐惧。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术前宣教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指导患者进行放松训练、深呼吸等，帮助其适应术后变化。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术前应劝导患者戒烟，以减少呼吸道分泌物和预防术后肺部并发症。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083" r="4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呼吸功能锻炼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指导患者进行深呼吸、有效咳嗽等呼吸功能锻炼，提高肺通气功能。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保持口腔卫生，遵医嘱使用抗生素，预防呼吸道和肺部感染。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呼吸道准备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调整饮食结构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根据患者的营养状况，指导其调整饮食结构，增加蛋白质、维生素等摄入。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必要时给予营养支持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对于严重营养不良的患者，可考虑给予肠内或肠外营养支持，以提高手术耐受力。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评估营养状况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了解患者的饮食结构、体重变化等情况，评估其营养状况。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术后护理重点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https://d.book118.com/675201233032011040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2024-08-31T01:29:42.181</cp:lastPrinted>
  <dcterms:created xsi:type="dcterms:W3CDTF">2024-08-30T17:29:42Z</dcterms:created>
  <dcterms:modified xsi:type="dcterms:W3CDTF">2024-08-30T17:29:44Z</dcterms:modified>
</cp:coreProperties>
</file>