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B6965-62A5-4E4E-BEE1-9217D76BF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1CE55-BFBE-4B9B-8783-6069D6D1C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F7760-BE8E-411D-992E-5416FA456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B024C-AB97-4342-BE1F-CC5221CC8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C89ED7-F4F5-42C5-A831-E2C0AB81A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E03013-0A66-40E3-BDB7-15689DF37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B72BF3-2A2F-4909-B1A6-A4C85FAD9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1BC7A-3F47-45F3-B152-9A7AE4F43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58F40-98D7-44B1-9234-D2C01AB48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9F6A1-291F-4E95-A83B-3CB8D8594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AD8AD-3334-40E2-8E95-8E15F7A3F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0131033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高粘度胶粘钢方案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方案背景与目的
 高粘度胶粘剂介绍
 胶粘钢工艺流程
 施工准备与要求
 胶粘施工步骤与方法
 质量控制与检测
 安全措施与环保要求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方案背景与目的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高粘度胶粘钢方案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方案背景与目的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胶粘钢技术的发展趋势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1.高粘度胶粘钢技术在建筑工程中的应用越来越广泛，未来市场需求将继续增长。</a:t>
            </a:r>
          </a:p>
          <a:p>
            <a:r>
              <a:t>2.随着科技的不断进步，胶粘钢技术的性能和质量将得到进一步提升，满足更多复杂工程的需求。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高粘度胶粘钢方案的目的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1.提供一种高强度、高稳定性、易施工的胶粘钢方案，以满足建筑工程的需求。</a:t>
            </a:r>
          </a:p>
          <a:p>
            <a:r>
              <a:t>2.提高建筑工程的质量和安全性，延长建筑使用寿命。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方案背景与目的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高粘度胶粘钢方案的优势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1.高粘度胶粘剂具有较好的粘结性能和耐久性，能够提高胶粘钢结构的承载能力和稳定性。</a:t>
            </a:r>
          </a:p>
          <a:p>
            <a:r>
              <a:t>2.相比传统焊接和螺栓连接等方式，胶粘钢方案具有施工简便、效率高、成本低等优点。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建筑工程对高粘度胶粘钢方案的需求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1.随着建筑工程的不断发展，对胶粘钢技术的需求也不断增加，高粘度胶粘钢方案能够满足市场需求。</a:t>
            </a:r>
          </a:p>
          <a:p>
            <a:r>
              <a:t>2.在复杂工程环境下，高粘度胶粘钢方案具有较好的适应性和可靠性，能够提高建筑工程的整体质量。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方案背景与目的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高粘度胶粘钢方案的施工难点与解决方案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1.高粘度胶粘剂的施工需要专业技术和经验，需要加强施工人员培训和技术支持。</a:t>
            </a:r>
          </a:p>
          <a:p>
            <a:r>
              <a:t>2.在施工过程中，需要加强质量监控和检测，确保胶粘钢结构的质量和稳定性。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高粘度胶粘钢方案的市场前景与推广价值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1.随着市场需求的不断增加和技术的不断进步，高粘度胶粘钢方案的市场前景广阔。</a:t>
            </a:r>
          </a:p>
          <a:p>
            <a:r>
              <a:t>2.高粘度胶粘钢方案的推广能够提高建筑工程的质量和安全性，促进建筑行业的可持续发展。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高粘度胶粘剂介绍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高粘度胶粘钢方案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高粘度胶粘剂介绍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高粘度胶粘剂的定义和特性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1.高粘度胶粘剂是指粘度较高的胶粘剂，通常具有较高的粘附力和内聚力，可用于各种高强度粘接场合。</a:t>
            </a:r>
          </a:p>
          <a:p>
            <a:r>
              <a:t>2.高粘度胶粘剂具有优异的耐候性、耐化学腐蚀性和耐热性，能够满足恶劣环境下的使用要求。</a:t>
            </a:r>
          </a:p>
          <a:p>
            <a:r>
              <a:t>3.高粘度胶粘剂的流动性较差，需要采用特殊的施工工艺才能保证粘接质量。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高粘度胶粘剂的应用领域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1.高粘度胶粘剂广泛应用于航空航天、汽车制造、机械制造、电子电器等领域，用于各种高强度粘接场合。</a:t>
            </a:r>
          </a:p>
          <a:p>
            <a:r>
              <a:t>2.在建筑结构加固领域，高粘度胶粘剂也发挥着重要的作用，可用于钢筋连接、混凝土修补等方面。</a:t>
            </a:r>
          </a:p>
          <a:p>
            <a:r>
              <a:t>3.随着新材料和新技术的不断发展，高粘度胶粘剂的应用领域也在不断拓宽。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高粘度胶粘剂介绍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高粘度胶粘剂的分类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1.高粘度胶粘剂可以按照主要成分、固化方式、使用温度等进行分类。</a:t>
            </a:r>
          </a:p>
          <a:p>
            <a:r>
              <a:t>2.常见的高粘度胶粘剂包括环氧树脂胶、聚氨酯胶、丙烯酸酯胶等。</a:t>
            </a:r>
          </a:p>
          <a:p>
            <a:r>
              <a:t>3.不同类型的高粘度胶粘剂具有不同的特点和适用范围，需要根据具体需求进行选择。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高粘度胶粘剂的施工工艺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1.高粘度胶粘剂的施工工艺包括表面处理、涂胶、固化等步骤。</a:t>
            </a:r>
          </a:p>
          <a:p>
            <a:r>
              <a:t>2.需要注意施工温度、压力、时间等参数的控制，以保证粘接质量。</a:t>
            </a:r>
          </a:p>
          <a:p>
            <a:r>
              <a:t>3.施工过程中需要注意安全，避免胶粘剂接触皮肤和眼睛等敏感部位。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高粘度胶粘剂介绍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高粘度胶粘剂的优缺点分析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1.高粘度胶粘剂具有优异的粘附力和内聚力，能够形成高强度的粘接结构。</a:t>
            </a:r>
          </a:p>
          <a:p>
            <a:r>
              <a:t>2.但是高粘度胶粘剂的流动性较差，需要采用特殊的施工工艺，对施工人员的技能要求较高。</a:t>
            </a:r>
          </a:p>
          <a:p>
            <a:r>
              <a:t>3.另外，高粘度胶粘剂的固化时间较长，需要等待一段时间才能达到最佳强度。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高粘度胶粘剂的发展趋势和前景展望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1.随着科技的不断进步和应用需求的不断提高，高粘度胶粘剂的性能和质量也在不断提升。</a:t>
            </a:r>
          </a:p>
          <a:p>
            <a:r>
              <a:t>2.未来，高粘度胶粘剂将会向着更高强度、更高耐候性、更快固化速度的方向发展。</a:t>
            </a:r>
          </a:p>
          <a:p>
            <a:r>
              <a:t>3.同时，随着新材料和新技术的不断涌现，高粘度胶粘剂的应用领域也将不断拓宽，为各个行业的发展提供有力的支持。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胶粘钢工艺流程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高粘度胶粘钢方案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胶粘钢工艺流程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1.胶粘钢工艺是一种通过特殊胶水将钢板与混凝土粘结，以提高结构强度和稳定性的施工方法。</a:t>
            </a:r>
          </a:p>
          <a:p>
            <a:r>
              <a:t>2.工艺流程主要包括混凝土表面处理、钢板加工与装配、涂胶与粘合、固化与养护等步骤。</a:t>
            </a:r>
          </a:p>
          <a:p>
            <a:r>
              <a:t>3.胶粘钢工艺具有施工简便、快速加固、不影响结构外观等优点，被广泛应用于桥梁、隧道、建筑等领域。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混凝土表面处理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1.对混凝土表面进行清理，去除松散、破损部分，确保表面平整、干净。</a:t>
            </a:r>
          </a:p>
          <a:p>
            <a:r>
              <a:t>2.对表面进行打磨，增加混凝土表面的粗糙度和粘结力。</a:t>
            </a:r>
          </a:p>
          <a:p>
            <a:r>
              <a:t>3.使用清洗剂对表面进行清洗，去除油污和其他杂质。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胶粘钢工艺流程简介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胶粘钢工艺流程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1.根据设计图纸对钢板进行切割、打磨和钻孔等加工处理。</a:t>
            </a:r>
          </a:p>
          <a:p>
            <a:r>
              <a:t>2.钢板装配时应确保位置准确，与混凝土表面贴合紧密。</a:t>
            </a:r>
          </a:p>
          <a:p>
            <a:r>
              <a:t>3.钢板装配完成后应进行质量检查，确保符合要求。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涂胶与粘合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1.根据工程要求选择合适的胶水和涂胶方式。</a:t>
            </a:r>
          </a:p>
          <a:p>
            <a:r>
              <a:t>2.涂胶应均匀、饱满，避免出现漏涂和气泡等缺陷。</a:t>
            </a:r>
          </a:p>
          <a:p>
            <a:r>
              <a:t>3.粘合后应进行加压固定，确保钢板与混凝土紧密粘结。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钢板加工与装配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胶粘钢工艺流程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固化与养护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1.在胶水固化期间应保持适当的温度和湿度条件，促进胶水固化。</a:t>
            </a:r>
          </a:p>
          <a:p>
            <a:r>
              <a:t>2.定期进行养护和检查，确保胶粘钢结构的质量和稳定性。</a:t>
            </a:r>
          </a:p>
          <a:p>
            <a:r>
              <a:t>3.在固化期间应避免受到外力冲击和振动等影响。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质量检验与验收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1.在胶粘钢工艺完成后应进行质量检验，包括外观检查、强度测试和耐久性试验等。</a:t>
            </a:r>
          </a:p>
          <a:p>
            <a:r>
              <a:t>2.质量检验应符合相关标准和规范的要求，确保胶粘钢结构的质量和可靠性。</a:t>
            </a:r>
          </a:p>
          <a:p>
            <a:r>
              <a:t>3.验收时应提交完整的技术资料和检验报告，经相关部门审核确认后方可投入使用。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施工准备与要求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高粘度胶粘钢方案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施工准备与要求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施工前场地清理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1.清除施工区域内的杂物和障碍物，确保施工安全。</a:t>
            </a:r>
          </a:p>
          <a:p>
            <a:r>
              <a:t>2.对施工区域进行清扫，确保施工面干净、平整。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施工设备准备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1.根据施工方案，准备相应的施工设备和工具。</a:t>
            </a:r>
          </a:p>
          <a:p>
            <a:r>
              <a:t>2.对设备进行检查和维护，确保设备正常运行。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施工准备与要求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施工人员组织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1.根据施工方案，组织合适的施工人员，确保施工进度和质量。</a:t>
            </a:r>
          </a:p>
          <a:p>
            <a:r>
              <a:t>2.对施工人员进行安全教育和技能培训，提高施工安全性。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施工材料准备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1.根据施工方案，准备充足且符合要求的施工材料。</a:t>
            </a:r>
          </a:p>
          <a:p>
            <a:r>
              <a:t>2.对材料进行质量检查，确保材料质量符合施工要求。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https://d.book118.com/675201310333011102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方案背景与目的</vt:lpstr>
      <vt:lpstr> 方案背景与目的</vt:lpstr>
      <vt:lpstr> 方案背景与目的</vt:lpstr>
      <vt:lpstr> 方案背景与目的</vt:lpstr>
      <vt:lpstr> 高粘度胶粘剂介绍</vt:lpstr>
      <vt:lpstr> 高粘度胶粘剂介绍</vt:lpstr>
      <vt:lpstr> 高粘度胶粘剂介绍</vt:lpstr>
      <vt:lpstr> 高粘度胶粘剂介绍</vt:lpstr>
      <vt:lpstr> 胶粘钢工艺流程</vt:lpstr>
      <vt:lpstr> 胶粘钢工艺流程</vt:lpstr>
      <vt:lpstr> 胶粘钢工艺流程</vt:lpstr>
      <vt:lpstr> 胶粘钢工艺流程</vt:lpstr>
      <vt:lpstr> 施工准备与要求</vt:lpstr>
      <vt:lpstr> 施工准备与要求</vt:lpstr>
      <vt:lpstr> 施工准备与要求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2024-09-12T00:34:35.933</cp:lastPrinted>
  <dcterms:created xsi:type="dcterms:W3CDTF">2024-09-11T16:34:35Z</dcterms:created>
  <dcterms:modified xsi:type="dcterms:W3CDTF">2024-09-11T16:34:38Z</dcterms:modified>
</cp:coreProperties>
</file>