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72A96-3C41-46F3-A988-05B8454A5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1BA7E-2531-478B-AEC1-A8C3B8808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200F0-5E3A-4979-85B9-535A36C5C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E8BB8F-B98A-4469-AF4A-439B7D79C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5D6A5C-99B6-4080-8D25-75FF9A04F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737969-68A8-4A74-9C1F-AFC41E5C4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F0389F-0F24-4763-96E7-ABE306E92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BD4ADD-B81F-4007-9E2C-78F632CD6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0554B9-6AB6-4853-A30C-D10DD6AC1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46F49-6050-4699-ACC6-21E1628AF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EA8E5-C561-48AF-93C4-07A38652E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2020222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快递物流行业复工报告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快递物流行业复工现状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快递物流行业复工影响分析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快递物流行业复工面临的挑战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快递物流行业复工的应对措施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快递物流行业复工的未来展望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3594" r="235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应对疫情挑战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随着新冠疫情的爆发，快递物流行业面临严峻挑战，本报告旨在分析行业复工情况，为应对疫情提供指导。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保障经济运转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快递物流行业是现代服务业的重要组成部分，对于保障疫情期间经济正常运转具有重要意义。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推动行业发展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通过复工报告的调研和分析，为快递物流行业的可持续发展提供有力支持。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报告涵盖疫情期间及疫情后的快递物流行业复工情况。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空间范围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报告涉及全国范围内的快递物流企业，包括大型快递公司和地方性物流企业。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报告重点分析快递物流行业的复工进度、面临的挑战、政策支持及未来发展趋势等方面。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快递物流行业复工现状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自2023年2月初起，快递物流行业开始逐步复工。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截至目前，全国快递物流行业复工率已达到90%以上。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复工进度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复工时间和进度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复工企业数量和比例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复工企业数量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根据国家邮政局数据，全国已有超过20万家快递物流企业复工。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复工企业比例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在行业内，大型快递公司和物流企业的复工率较高，中小型企业复工率略低，但整体复工企业比例已超过85%。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根据国家邮政局数据，全国快递物流行业已有超过300万从业人员返岗复工。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复工人员比例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随着企业复工率的提高，从业人员复工比例也在逐步上升。目前，行业内复工人员比例已超过90%。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复工人员数量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复工人员数量和比例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快递物流行业复工影响分析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提升行业信心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复工意味着行业开始恢复正常运转，有助于提升行业信心，促进行业健康发展。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推动行业创新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疫情对行业造成了一定冲击，但同时也催生了新的业务模式和服务方式，复工后，这些创新将进一步推动行业发展。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加速行业复苏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随着疫情得到控制，快递物流行业逐步复工，有助于行业加速复苏，重回正轨。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复工使企业能够恢复正常运营，开展各项业务，保障市场供应和客户需求。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恢复企业运营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缓解经营压力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083" r="5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583" r="6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疫情期间，企业经营受到较大压力，复工有助于缓解经营压力，改善财务状况。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复工后，企业将加大投入，提升服务质量和效率，增强市场竞争力。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复工使员工能够回归工作岗位，保障其劳动权益和收入来源。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保障员工权益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复工意味着员工可以重新投入工作，与同事和客户互动，有助于提升员工士气和归属感。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提升员工士气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随着企业恢复正常运营，员工将有更多机会参与培训和学习，提升职业技能和素养，促进职业发展。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促进员工职业发展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对员工的影响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https://d.book118.com/675202022241011110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2024-09-16T02:57:40.151</cp:lastPrinted>
  <dcterms:created xsi:type="dcterms:W3CDTF">2024-09-15T18:57:40Z</dcterms:created>
  <dcterms:modified xsi:type="dcterms:W3CDTF">2024-09-15T18:57:42Z</dcterms:modified>
</cp:coreProperties>
</file>