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A1EA4B-9897-48CB-9C37-82654FBB2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345810-C8D0-486A-A359-1D22A0E13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533D32-C1BB-4600-BB9B-177C0E7AD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7A3F83-5901-4DB1-9FC2-6F2ED56BD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6B56C8-37CE-47EC-856C-110CD78C6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947892-3DED-4D40-A58A-39D56B581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F1F815-11D8-42C0-9D1E-2E00CC9D1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1A0874-6E19-4A63-BA79-D7A74CBD2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FC1827-97D5-4BB2-A5E3-F65292632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871155-FFD1-4CDA-9DDF-09A7B1DE5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7F5C6B-7043-4211-A052-68D298A87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204222032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皮肤科护士的疼痛管理和病情评估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病情评估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护士在疼痛管理和病情评估中的角色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疼痛管理和病情评估的实践应用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皮肤科护士需要具备专业的疼痛管理技能，以减轻患者痛苦、提高患者生活质量，同时促进患者康复进程。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对患者皮肤病情进行全面、准确的评估，有助于制定个性化的治疗方案，提高治疗效果，减少并发症的发生。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病情评估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有效的疼痛管理和病情评估可以减少不必要的检查和药物使用，降低医疗成本，提高医疗资源的利用效率。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通过合理的疼痛管理，患者可以更好地配合治疗，加快康复进程，减少因疼痛导致的并发症和后遗症。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有效的疼痛管理和病情评估能够减轻患者痛苦，提高患者舒适度和满意度，增强患者对医疗服务的信任感。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准确的病情评估有助于医生制定针对性的治疗方案，提高治疗效果，减少不必要的药物使用和治疗延误。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促进康复进程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提高治疗效果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降低医疗成本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疼痛管理和病情评估的重要性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疼痛是一种不愉快的感觉和情感体验，通常与实际或潜在的组织损伤有关。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根据疼痛的性质和持续时间，可分为急性疼痛和慢性疼痛。急性疼痛通常是短暂的，与特定的损伤或疾病过程有关；而慢性疼痛则持续较长时间，常常影响患者的日常生活和心理健康。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常用的疼痛评估工具包括视觉模拟评分法（VAS）、数字评分法（NRS）和面部表情评分法等。这些工具可以帮助护士量化患者的疼痛程度，从而更好地评估和治疗疼痛。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疼痛评估工具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护士在进行疼痛评估时，应关注患者的主诉、疼痛的部位和性质、疼痛的发作和持续时间、疼痛的伴随症状等。同时，还应注意患者的情绪和心理状态，以便更全面地评估疼痛对患者的影响。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疼痛评估工具和方法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疼痛治疗应遵循个体化、多模式、综合性和及时性的原则。即根据患者的具体情况制定个性化的治疗方案，采用多种治疗手段，综合考虑患者的生理、心理和社会因素，以及及时评估和调整治疗方案。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疼痛治疗措施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疼痛，护士可以采取药物治疗、物理治疗、心理治疗等多种措施。药物治疗包括使用非甾体抗炎药、阿片类药物等；物理治疗包括冷敷、热敷、按摩等；心理治疗则包括认知行为疗法、放松训练等。同时，护士还应指导患者采取正确的卧姿、避免过度活动等措施以减轻疼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疼痛治疗原则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疼痛治疗原则和措施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病情评估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039" b="203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93" b="2629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常见皮肤病的病情评估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湿疹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评估湿疹的面积、红斑、水肿、渗出、结痂、苔藓化、色素沉着等临床表现的严重程度。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银屑病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根据皮损面积、红斑、鳞屑、瘙痒等症状评估病情，可采用银屑病面积和严重程度指数（PASI）进行量化评估。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带状疱疹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评估疱疹的数量、大小、分布范围及疼痛程度。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观察皮损的形态、颜色、分布范围等。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了解皮损的质地、温度、有无压痛等。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触诊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采用疼痛评分量表、瘙痒评分量表等对患者的主观症状进行量化评估。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量表评估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病情评估的方法和工具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应对患者的全身状况进行全面评估，包括皮损及伴随症状。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皮肤病病情可能随着时间和治疗而发生变化，因此需要定期进行病情评估。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不同患者之间的临床表现和病情严重程度可能存在差异，应根据患者的具体情况进行个体化评估。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病情评估的注意事项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https://d.book118.com/675204222032011122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2024-09-25T13:29:03.111</cp:lastPrinted>
  <dcterms:created xsi:type="dcterms:W3CDTF">2024-09-25T05:29:03Z</dcterms:created>
  <dcterms:modified xsi:type="dcterms:W3CDTF">2024-09-25T05:29:05Z</dcterms:modified>
</cp:coreProperties>
</file>