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C2C99-77A4-437F-987A-B57CFB865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AFE55-BEB9-4C5C-9586-3B26DD311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EC389-47F1-4E2B-BE38-746AF24B1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7F3F8-A7E8-4C08-84F0-80CAD3B37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788C1B-F618-40AE-84B4-47DEB4855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E9ADF5-41EF-4B10-9ACE-8D05291F8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98B206-BD03-45DC-BE52-0A5426960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EB990-39EA-42F8-B8BC-49160AB59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3E7E7-478A-4CB7-9D7F-CECEEC7F2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36352-E47C-4B4A-ADC1-8EC8CE491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4D923-2F8D-4278-BF2B-5B66FB846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102232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混凝土工程---单元工程量评定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混凝土工程基础知识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单元工程量评定方法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实例分析：某混凝土工程单元工程量评定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确保混凝土工程质量，提高工程安全性，并为相关单位提供质量依据。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随着建筑业的快速发展，混凝土工程在建筑中占据重要地位。为确保工程质量，对混凝土工程进行单元工程量评定显得尤为重要。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评定对象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混凝土工程的各个单元，包括基础、柱、梁、板等。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混凝土强度、外观质量、尺寸偏差等。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评定标准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国家相关标准、行业规范及设计要求。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混凝土工程基础知识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外加剂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混凝土组成与性质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混凝土中的主要成分，由砂、石等材料组成，对混凝土的强度和耐久性有重要影响。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与水反应产生胶凝材料，将骨料牢固地粘结在一起，形成坚硬的混凝土。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与水泥反应，使混凝土具有流动性和可塑性，便于施工。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改善混凝土性能，如减水剂、缓凝剂、早强剂等。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混凝土强度等级及分类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强度等级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根据抗压强度大小，混凝土可分为C15、C20、C25、C30、C35、C40等不同等级。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按用途可分为结构混凝土、耐久混凝土、大体积混凝土等；按施工方法可分为现浇混凝土、预制混凝土等。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 → 搅拌 → 运输 → 浇筑 → 振捣 → 养护 → 拆模 → 质量检查。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包括搅拌、运输、浇筑、振捣、养护等步骤。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在施工过程中，需严格控制水灰比、坍落度、浇筑温度等参数，确保混凝土质量。同时，要加强现场管理和质量检查，及时发现并处理问题。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单元工程量评定方法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混凝土的抗压、抗拉、抗折等强度是评定其性能的重要指标，需根据工程要求进行确定。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强度指标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包括抗渗、抗冻、耐腐蚀等性能，反映混凝土在长期使用过程中的稳定性。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耐久性指标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如坍落度、扩展度等，体现混凝土在施工过程中的和易性和可泵性。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工作性指标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评定指标确定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采集水泥、骨料、水、外加剂等原材料的数据，确保原材料质量符合规范要求。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原材料数据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根据工程要求和原材料数据，进行混凝土配合比设计，优化混凝土性能。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配合比设计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按照规范制作混凝土试件，并进行标准养护，确保试件质量。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试件制作与养护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详细记录试件的制作、养护、试验过程中的数据，为评定结果提供依据。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合格性判定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根据规范要求，对各项指标进行合格性判定，确定混凝土性能是否满足工程要求。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针对不合格的混凝土试件或性能指标，进行分析并提出改进措施，确保工程质量。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将评定结果以表格、图表等形式进行表达，清晰展示混凝土的性能和合格情况。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对采集的数据进行统计和分析，计算各项指标的平均值、标准差等统计参数。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评定结果分析与表达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实例分析：某混凝土工程单元工程量评定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https://d.book118.com/675210223212011101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2024-09-10T01:56:29.951</cp:lastPrinted>
  <dcterms:created xsi:type="dcterms:W3CDTF">2024-09-09T17:56:29Z</dcterms:created>
  <dcterms:modified xsi:type="dcterms:W3CDTF">2024-09-09T17:56:32Z</dcterms:modified>
</cp:coreProperties>
</file>