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0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0034F-644B-452B-80E1-AF313C8CE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46EA5-7C8B-4FA1-A61F-785A70C4B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72654-9DE0-45F9-ACED-32AE13E7A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1FBA0-91A9-4C07-AF7C-3274F028B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3EBF4-0D77-4E85-B86D-BAF758F54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DD93DB-9D68-46CF-9456-6128FB135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E7D91-9C93-4513-BEC1-F94DED0B9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6C576-85F4-4677-A1F2-F4C7791DD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7036F-326B-42CC-AE9A-7B94D35CF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39AB4-F0E0-44C8-A132-EEF2AF492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DB2DA-2294-4095-AC88-803C03DF7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091" r:id="rId2"/>
    <p:sldLayoutId id="2147485092" r:id="rId3"/>
    <p:sldLayoutId id="2147485093" r:id="rId4"/>
    <p:sldLayoutId id="2147485094" r:id="rId5"/>
    <p:sldLayoutId id="2147485095" r:id="rId6"/>
    <p:sldLayoutId id="2147485096" r:id="rId7"/>
    <p:sldLayoutId id="2147485097" r:id="rId8"/>
    <p:sldLayoutId id="2147485098" r:id="rId9"/>
    <p:sldLayoutId id="2147485099" r:id="rId10"/>
    <p:sldLayoutId id="214748510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112342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促进“互联网+医疗健康”发展实施意见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背景和意义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政策目标和重点任务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政策保障和支持措施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政策实施和监督评估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政策宣传和推广应用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背景和意义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互联网+医疗健康的概念</a:t>
            </a:r>
            <a:endParaRPr lang="zh-CN" altLang="en-US"/>
          </a:p>
        </p:txBody>
      </p:sp>
      <p:sp>
        <p:nvSpPr>
          <p:cNvPr id="10489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42655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42655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87684"/>
            <a:ext cx="9183796" cy="11801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互联网+医疗健康：将互联网技术与医疗健康服务相结合，实现线上线下一体化服务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39"/>
          <p:cNvSpPr/>
          <p:nvPr>
            <p:custDataLst>
              <p:tags r:id="rId5"/>
            </p:custDataLst>
          </p:nvPr>
        </p:nvSpPr>
        <p:spPr>
          <a:xfrm>
            <a:off x="1564041" y="3057624"/>
            <a:ext cx="9598208" cy="142655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6"/>
            </p:custDataLst>
          </p:nvPr>
        </p:nvSpPr>
        <p:spPr>
          <a:xfrm>
            <a:off x="1029812" y="3057624"/>
            <a:ext cx="260300" cy="142655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3180908"/>
            <a:ext cx="9183796" cy="11801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背景：随着互联网技术的快速发展，医疗健康服务逐渐向数字化、智能化、便捷化方向发展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12"/>
          <p:cNvSpPr/>
          <p:nvPr>
            <p:custDataLst>
              <p:tags r:id="rId8"/>
            </p:custDataLst>
          </p:nvPr>
        </p:nvSpPr>
        <p:spPr>
          <a:xfrm>
            <a:off x="1564041" y="4750848"/>
            <a:ext cx="9598208" cy="142655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7"/>
          <p:cNvSpPr/>
          <p:nvPr>
            <p:custDataLst>
              <p:tags r:id="rId9"/>
            </p:custDataLst>
          </p:nvPr>
        </p:nvSpPr>
        <p:spPr>
          <a:xfrm>
            <a:off x="1029812" y="4750848"/>
            <a:ext cx="260300" cy="142655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4874132"/>
            <a:ext cx="9183796" cy="11801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意义：提高医疗服务效率，降低医疗成本，改善患者就医体验，推动医疗健康产业升级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互联网+医疗健康的发展现状</a:t>
            </a:r>
            <a:endParaRPr lang="zh-CN" altLang="en-US"/>
          </a:p>
        </p:txBody>
      </p:sp>
      <p:sp>
        <p:nvSpPr>
          <p:cNvPr id="104900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互联网医疗市场规模不断扩大，用户数量持续增长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互联网医疗平台数量增多，竞争激烈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互联网医疗技术不断进步，如远程医疗、智能诊断等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互联网医疗政策支持力度加大，如医保支付、药品监管等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互联网+医疗健康的意义和价值</a:t>
            </a:r>
            <a:endParaRPr lang="zh-CN" altLang="en-US"/>
          </a:p>
        </p:txBody>
      </p:sp>
      <p:sp>
        <p:nvSpPr>
          <p:cNvPr id="104906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提高医疗服务效率：通过互联网技术，实现医疗资源的优化配置，提高医疗服务效率。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降低医疗成本：通过互联网技术，实现医疗资源的共享和优化，降低医疗成本。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提高医疗服务质量：通过互联网技术，实现医疗信息的共享和交流，提高医疗服务质量。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促进医疗健康产业发展：通过互联网技术，实现医疗健康产业的创新和发展，促进医疗健康产业的发展。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政策目标和重点任务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政策目标</a:t>
            </a:r>
            <a:endParaRPr lang="zh-CN" altLang="en-US"/>
          </a:p>
        </p:txBody>
      </p:sp>
      <p:sp>
        <p:nvSpPr>
          <p:cNvPr id="104915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提高医疗服务质量：通过互联网技术提高医疗服务效率和质量，降低医疗成本。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促进医疗资源共享：通过互联网技术实现医疗资源的共享，提高医疗资源的利用率。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加强医疗健康监管：通过互联网技术加强医疗健康监管，保障医疗健康服务的质量和安全。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推动医疗健康产业发展：通过互联网技术推动医疗健康产业的发展，促进医疗健康产业的创新和升级。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</a:t>
            </a:r>
            <a:endParaRPr lang="zh-CN" altLang="en-US"/>
          </a:p>
        </p:txBody>
      </p:sp>
      <p:sp>
        <p:nvSpPr>
          <p:cNvPr id="1049212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推进互联网+医疗健康服务体系建设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加强医疗健康大数据应用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提升医疗服务质量与效率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促进医疗健康产业创新发展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加强医疗健康信息安全保障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完善政策法规和标准体系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实施步骤和时间安排</a:t>
            </a:r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制定政策目标：明确“互联网+医疗健康”的发展方向和目标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制定重点任务：确定重点任务，如推进医疗信息化、提高医疗服务质量等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制定实施计划：制定具体的实施计划，包括时间安排、责任分工等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实施阶段：按照计划进行实施，包括试点、推广等阶段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评估和调整：定期评估实施效果，根据实际情况进行调整和优化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总结和推广：总结实施经验，推广成功案例，推动“互联网+医疗健康”的发展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政策保障和支持措施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https://d.book118.com/675211234220011100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2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2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2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2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2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2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2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2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2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促进“互联网+医疗健康”发展实施意见</vt:lpstr>
      <vt:lpstr>目录</vt:lpstr>
      <vt:lpstr>单击添加章节标题</vt:lpstr>
      <vt:lpstr>背景和意义</vt:lpstr>
      <vt:lpstr>互联网+医疗健康的概念</vt:lpstr>
      <vt:lpstr>互联网+医疗健康的发展现状</vt:lpstr>
      <vt:lpstr>互联网+医疗健康的意义和价值</vt:lpstr>
      <vt:lpstr>政策目标和重点任务</vt:lpstr>
      <vt:lpstr>政策目标</vt:lpstr>
      <vt:lpstr>重点任务</vt:lpstr>
      <vt:lpstr>实施步骤和时间安排</vt:lpstr>
      <vt:lpstr>政策保障和支持措施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2024-09-08T13:28:10.434</cp:lastPrinted>
  <dcterms:created xsi:type="dcterms:W3CDTF">2024-09-08T05:28:10Z</dcterms:created>
  <dcterms:modified xsi:type="dcterms:W3CDTF">2024-09-08T05:28:12Z</dcterms:modified>
</cp:coreProperties>
</file>