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EE70C-6FF7-4882-BDE1-0F5FAAA69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6451A-3407-4EF1-8F7F-DF645B848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A8462-911E-4424-9D38-C8A1356C7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10DC5-8356-4FF2-AC85-3D7EB5E88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5844E8-39E4-49ED-94C1-ACD47F070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A2E3BE-8F1C-42F5-B1AD-5EFFEFF52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CF421E-22AE-4229-A4C8-6044B172D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88472-8BCD-415C-ADAA-81F89479B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F43A1-51E1-49ED-9D76-F09D9429A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0C81D-2704-43B5-AC80-07F46CBD0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8F0BA-9285-4C9E-B5A7-3CDEB35A0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1124401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91386" y="2907506"/>
            <a:ext cx="181255" cy="1812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55554" y="2913980"/>
            <a:ext cx="168309" cy="168309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906776" y="2920453"/>
            <a:ext cx="155362" cy="155362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5329" y="2926927"/>
            <a:ext cx="142415" cy="142415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360657" y="2933400"/>
            <a:ext cx="129468" cy="129468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963911" y="1023804"/>
            <a:ext cx="6793492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励志主题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59161" y="2993753"/>
            <a:ext cx="2369127" cy="1905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138604" y="3359818"/>
            <a:ext cx="3521603" cy="3521603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963911" y="3915071"/>
            <a:ext cx="5715000" cy="3619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-39814"/>
            <a:ext cx="1704101" cy="54357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 rot="5400000">
            <a:off x="-2085815" y="1439799"/>
            <a:ext cx="6358696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96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04101" y="2011299"/>
            <a:ext cx="2833586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1406" y="868299"/>
            <a:ext cx="3625313" cy="2762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励志的内涵与特点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如何培养励志精神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励志榜样与案例分析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如何将励志融入日常生活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4686778" y="1102222"/>
            <a:ext cx="0" cy="3151654"/>
          </a:xfrm>
          <a:prstGeom prst="line">
            <a:avLst/>
          </a:prstGeom>
          <a:ln w="9525">
            <a:solidFill>
              <a:schemeClr val="accent1"/>
            </a:solidFill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lt1">
              <a:alpha val="10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励志的重要性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91755" y="10708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励志对个人成长的影响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77717" y="2412598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05794" y="3801997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339967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励志故事和名言可以鼓舞人心，帮助个人克服自卑和自我怀疑，提高自信心和自尊心。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976963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2631822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励志可以激发个人内在的潜力和动力，促使人们积极面对挑战，努力追求自己的目标。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2287868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激发内在动力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56668" y="4011395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励志故事和名言可以培养积极心态，使人们更加乐观向上，对生活充满希望和信心。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56668" y="3667441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-378398" y="1237779"/>
            <a:ext cx="3574962" cy="357496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7599" y="4102707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45759" y="3790265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提升人文素养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45759" y="4172662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励志故事和名言富含人文精神，可以提高人们的文化素养和审美水平，促进社会文化的发展。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励志对社会的贡献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867599" y="1543035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745759" y="1202018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传播正能量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745759" y="1565365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励志故事和名言可以传递正能量，帮助人们克服消极情绪和困境，从而更好地面对生活中的挑战。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3867599" y="2822871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745759" y="2491379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745759" y="2864250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励志可以激发人们的创造力和拼搏精神，从而推动社会的进步和发展。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22116" y="3825236"/>
            <a:ext cx="769443" cy="76944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31641" y="2521503"/>
            <a:ext cx="769443" cy="76944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31641" y="1290876"/>
            <a:ext cx="769443" cy="76944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7903" y="3815711"/>
            <a:ext cx="769443" cy="76944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77903" y="2511978"/>
            <a:ext cx="769443" cy="76944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77903" y="1290876"/>
            <a:ext cx="769443" cy="76944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47346" y="1205300"/>
            <a:ext cx="3372616" cy="50214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经典励志书籍：《给读书的人》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691558" y="1205300"/>
            <a:ext cx="3357222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这本书中有很多经典语录和读书方法，可以帮助人们启迪思维、拓展视野，提高个人素质。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47346" y="2435928"/>
            <a:ext cx="3450434" cy="50214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经典励志电影：《肖申克的救赎》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91558" y="2435928"/>
            <a:ext cx="3357222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这部电影展现了主人公坚韧不拔、积极向上的精神风貌，可以激励人们在面对困境时不放弃、勇往直前。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47346" y="3739660"/>
            <a:ext cx="3372616" cy="50214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经典励志名言：爱迪生的名言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691558" y="3739660"/>
            <a:ext cx="3357222" cy="1125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“天才就是百分之一的灵感加上百分之九十九的汗水。”这句话告诉人们要勤奋努力、勇于拼搏，才能在事业上取得成功。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927860" y="73387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励志书籍、电影和名言的启示</a:t>
            </a:r>
          </a:p>
        </p:txBody>
      </p:sp>
      <p:sp>
        <p:nvSpPr>
          <p:cNvPr id="37" name="Freeform 37"/>
          <p:cNvSpPr/>
          <p:nvPr/>
        </p:nvSpPr>
        <p:spPr>
          <a:xfrm>
            <a:off x="619888" y="1432860"/>
            <a:ext cx="485474" cy="485474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5128830" y="1497590"/>
            <a:ext cx="356014" cy="356014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118046" y="2717434"/>
            <a:ext cx="377581" cy="377581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101859" y="3974542"/>
            <a:ext cx="409956" cy="432731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648288" y="2695857"/>
            <a:ext cx="428673" cy="420734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16003" y="3894229"/>
            <a:ext cx="690452" cy="59335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lt1">
              <a:alpha val="10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励志的内涵与特点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35654" y="1120993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940923" y="1226262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084924" y="1619533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442804" y="953528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励志的含义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42804" y="1382153"/>
            <a:ext cx="538382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励志是指激励人们克服困难和挑战，增强自信心和意志力，从而激发内在动力和潜能，实现目标。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426256" y="1916924"/>
            <a:ext cx="3024183" cy="302418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9570" r="9570"/>
          <a:stretch>
            <a:fillRect/>
          </a:stretch>
        </p:blipFill>
        <p:spPr>
          <a:xfrm>
            <a:off x="-269179" y="2074002"/>
            <a:ext cx="2710028" cy="2710028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励志的内涵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835654" y="2464997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2940923" y="2570266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3084924" y="2963536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TextBox 35"/>
          <p:cNvSpPr txBox="1"/>
          <p:nvPr/>
        </p:nvSpPr>
        <p:spPr>
          <a:xfrm>
            <a:off x="3442804" y="2297532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励志的核心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42804" y="2726157"/>
            <a:ext cx="538382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励志的核心在于激发人们的内在动力和意志力，帮助人们克服困难和挑战，并鼓励人们追求更高的目标和价值。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835654" y="3809001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2940923" y="3914270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>
            <a:off x="3084924" y="430754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0" name="TextBox 40"/>
          <p:cNvSpPr txBox="1"/>
          <p:nvPr/>
        </p:nvSpPr>
        <p:spPr>
          <a:xfrm>
            <a:off x="3442804" y="3641536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励志的作用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442804" y="4070161"/>
            <a:ext cx="538382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励志可以鼓舞人们的士气，增强自信心和行动力，提高工作效率和创造力，帮助人们实现自我价值和目标。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2792877" y="910427"/>
            <a:ext cx="3919068" cy="4479316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126559" y="910427"/>
            <a:ext cx="3359487" cy="4479316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4118922" y="910427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3053803" y="1062827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99703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838918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77060" y="963386"/>
            <a:ext cx="624764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118922" y="1321964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励志强调积极向上、乐观向前的态度，鼓励人们看到困难中的机会和挑战中的价值。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励志的特点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775497" y="2268856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主观能动性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710377" y="2421256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056277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495493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2538314" y="2321815"/>
            <a:ext cx="861389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775497" y="2680393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励志激发人们的主观能动性和意志力，鼓励人们主动面对问题和挑战，积极寻求解决方案。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462158" y="3627284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40" name="AutoShape 40"/>
          <p:cNvSpPr/>
          <p:nvPr/>
        </p:nvSpPr>
        <p:spPr>
          <a:xfrm>
            <a:off x="2397038" y="3779684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2742938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182153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2248828" y="3680244"/>
            <a:ext cx="871649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462158" y="4038822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励志不仅是一种理念，更是一种实践。它鼓励人们将理想转化为现实，通过实际行动实现目标。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5400000">
            <a:off x="-1795051" y="1795051"/>
            <a:ext cx="5376408" cy="1786307"/>
          </a:xfrm>
          <a:prstGeom prst="rtTriangle">
            <a:avLst/>
          </a:prstGeom>
          <a:solidFill>
            <a:schemeClr val="accent1"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095863"/>
            <a:ext cx="5705961" cy="128054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776" r="20776"/>
          <a:stretch>
            <a:fillRect/>
          </a:stretch>
        </p:blipFill>
        <p:spPr>
          <a:xfrm>
            <a:off x="550882" y="983385"/>
            <a:ext cx="4016008" cy="4016008"/>
          </a:xfrm>
          <a:prstGeom prst="round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5017551" y="1503787"/>
            <a:ext cx="3956567" cy="7771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励志与信仰密切相关。它鼓励人们坚定信仰，追求理想。同时，信仰也可以作为人们追求目标和实现梦想的强大动力。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017551" y="1202857"/>
            <a:ext cx="3257428" cy="286792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017551" y="2765588"/>
            <a:ext cx="3956567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励志与梦想密不可分。它鼓励人们追求自己的梦想，并通过努力实现这些梦想。梦想是励志的重要动力源泉。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017551" y="2493233"/>
            <a:ext cx="3257428" cy="286792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梦想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7551" y="4073435"/>
            <a:ext cx="3956567" cy="7771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励志强调毅力的重要性。它鼓励人们在追求目标和实现梦想的过程中坚持不懈，克服困难和挫折。毅力是励志的关键因素之一。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17551" y="3768404"/>
            <a:ext cx="3257428" cy="286792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毅力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2964" y="18258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励志与信仰、梦想和毅力的关系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15" name="AutoShape 15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lt1">
              <a:alpha val="10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如何培养励志精神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3708" r="13708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树立正确的价值观，以积极向上、正直诚信的信念去看待人生，明确正确的方向。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建立全面、客观、积极的人生观，不抱怨、不逃避，以勇敢、乐观的态度面对人生。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人生观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树立正确的价值观和人生观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设定明确、具体、可衡量的目标，确保目标是可实现的，并且有明确的时间表。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制定详细的计划，包括具体的步骤、时间安排和预期的成果，确保目标的实现。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设定明确的目标并制定可行的计划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https://d.book118.com/675211244012011113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2024-09-19T16:05:59.137</cp:lastPrinted>
  <dcterms:created xsi:type="dcterms:W3CDTF">2024-09-19T08:05:59Z</dcterms:created>
  <dcterms:modified xsi:type="dcterms:W3CDTF">2024-09-19T08:06:01Z</dcterms:modified>
</cp:coreProperties>
</file>