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0CCC7-243F-4452-81C1-59AD2F49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ADC23-F92B-4D83-AC56-E596AA88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C4668-1247-470A-A8F6-9E5506A4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EF3CC-1B41-43A8-9085-1897E15D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F5C00-5DDC-4B8C-8309-F5EB0DE0E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B537E-6F62-4DEC-987B-8B585F9A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A7EDF-3506-41B8-8D58-16FFB04B2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83DB3-3827-4057-B27A-EBBAB5A5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7DC74-E6A9-492C-9094-A00493B7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01F59-7F5E-45D9-8137-1BC73E4E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9F978-10AF-45B7-B776-A9C9B23C9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12310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甲状腺疾病护理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甲状腺疾病患者的心理护理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甲状腺疾病的药物治疗与注意事项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甲状腺疾病的手术治疗与术后护理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促进新陈代谢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甲状腺激素能够促进机体的新陈代谢，维持正常的生理功能。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甲状腺激素对人体的生长发育至关重要，特别是对神经系统的发育和骨骼的生长。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维持神经兴奋性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甲状腺激素能够维持神经系统的兴奋性，保持正常的心理状态。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甲状腺激素分泌过多，导致机体代谢亢进。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甲状腺激素分泌不足，导致机体代谢减慢。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甲状腺内出现肿块，可以是良性或恶性。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甲状腺组织的恶性病变。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甲状腺功能亢进症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甲状腺功能减退症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心悸、出汗、食欲亢进、失眠等。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甲状腺功能亢进症的症状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甲状腺功能减退症的症状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甲状腺结节的症状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甲状腺癌的症状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乏力、畏寒、水肿、便秘等。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颈部肿块、呼吸困难、吞咽困难等。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颈部肿块、声音嘶哑、呼吸困难等。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甲状腺疾病的常见症状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甲状腺疾病患者应避免食用辛辣、油腻、刺激性食物，以免加重病情。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控制碘摄入量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对于甲状腺疾病患者，应根据病情控制碘的摄入量，如甲状腺功能亢进症患者应限制碘摄入，而甲状腺功能减退症患者可适当增加碘摄入。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甲状腺疾病患者应保持饮食多样化，摄入足够的蛋白质、脂肪、碳水化合物、维生素和矿物质，以满足身体需求。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控制饮酒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饮酒可能会影响甲状腺激素的分泌和代谢，因此甲状腺疾病患者应限制饮酒。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甲状腺疾病患者应保持规律的作息时间，充足的睡眠有助于病情的恢复。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适当的运动有助于提高身体免疫力，缓解病情，但应根据个人情况选择合适的运动方式和强度。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情绪波动可能会影响甲状腺激素的分泌，因此甲状腺疾病患者应保持心情愉悦，积极面对生活。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保持心情愉悦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甲状腺疾病患者应定期到医院进行复查，以便及时了解病情变化，调整治疗方案。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甲状腺疾病患者的心理护理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甲状腺疾病患者常常面临较大的心理压力，如担心疾病预后、治疗副作用等，心理疏导有助于减轻患者的焦虑和抑郁情绪，提高治疗依从性。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减轻焦虑和抑郁情绪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通过心理疏导，帮助患者正确认识甲状腺疾病，了解治疗方法和效果，增强战胜疾病的信心，提高生活质量。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增强战胜疾病的信心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心理疏导不仅关注患者的心理健康，还促进家庭和社会对患者的理解和支持，为患者提供更好的康复环境。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促进家庭和社会支持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https://d.book118.com/675212310340011043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2024-09-06T00:34:47.360</cp:lastPrinted>
  <dcterms:created xsi:type="dcterms:W3CDTF">2024-09-05T16:34:47Z</dcterms:created>
  <dcterms:modified xsi:type="dcterms:W3CDTF">2024-09-05T16:34:49Z</dcterms:modified>
</cp:coreProperties>
</file>