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48B30-A0B4-480A-8379-0D4104A32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D58E1-2707-44C4-930E-BBBCA10C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505A7-115E-4EC4-861A-4B3E2D2E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B3642-B396-4921-9A3C-CBB256A6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FE569D-1FC2-434C-A37D-A9722088C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12DF9-D25B-46CB-8140-AC4F5B0DE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27B65-1A3A-4490-9905-5F3CC2DF6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DECA0-2639-468B-B2A0-027F5D461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B288C-9099-471A-9B45-59AF13647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41261-EF6D-442F-84FA-FC098044E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12860-193F-47B5-A911-4C168ECFE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2023100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2024年泰国旅游行业未来五年发展预测分析报告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泰国旅游行业现状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未来五年泰国旅游行业发展趋势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未来五年泰国旅游行业面临的挑战和机遇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未来五年泰国旅游行业发展的关键成功因素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经济的复苏和人们生活水平的提高，旅游业逐渐成为全球经济增长的重要驱动力。泰国作为东南亚地区的旅游大国，其旅游行业的发展对于该国经济具有重要意义。本报告旨在分析2024年泰国旅游行业未来五年的发展趋势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通过对泰国旅游行业的市场环境、政策环境、竞争格局等方面的分析，预测未来五年泰国旅游行业的发展趋势，为相关企业和政府部门提供决策参考。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本报告主要针对泰国旅游行业的发展趋势进行预测和分析，涉及的领域包括酒店业、旅行社、航空运输、景区景点等。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数据获取的限制，本报告的数据主要来源于公开资料和行业协会的统计数据，部分数据可能存在误差或遗漏。此外，市场环境的变化、政策调整等因素也可能对预测结果产生影响。因此，本报告的预测结果仅供参考，实际发展情况可能存在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泰国旅游行业现状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自然资源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泰国拥有丰富的自然资源，如美丽的海滩、热带雨林和山脉，为旅游业提供了得天独厚的条件。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泰国拥有悠久的历史和独特的文化，如佛教寺庙、传统手工艺品和美食，吸引了大量游客前来体验。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基础设施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泰国在旅游基础设施方面投入了大量资金，包括酒店、交通和旅游景点建设，提高了接待能力和游客的便利度。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旅游资源与基础设施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随着全球经济的复苏和人们生活水平的提高，游客对旅游的需求不断增加。泰国凭借其独特的旅游资源和丰富的旅游产品，吸引了大量国内外游客。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泰国旅游行业提供了多样化的旅游产品，包括海滩度假、城市观光、文化体验等，满足了不同游客的需求。同时，泰国的旅游服务质量和接待能力也在不断提高。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4" r="184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旅游市场供需状况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旅游行业政策环境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泰国政府高度重视旅游业的发展，将其作为国家经济发展的重要支柱。政府出台了一系列政策措施，鼓励国内外投资，支持旅游业的发展。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泰国政府制定了一系列法律法规，规范了旅游行业的经营行为和服务质量，保护了游客的合法权益。同时，政府还加强了对旅游市场的监管，打击非法经营和欺诈行为。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未来五年泰国旅游行业发展趋势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全球旅游业在疫情后持续复苏，预计未来五年将保持稳定增长。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游客对旅游的需求越来越多样化，包括文化、自然、休闲等多种旅游产品。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随着互联网、人工智能等技术的发展，旅游行业将更加智能化、个性化。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全球旅游市场趋势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旅游产品升级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为了满足游客多样化需求，泰国将推出更多高品质、特色化的旅游产品。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国内旅游市场恢复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随着疫情得到控制，泰国国内旅游市场将逐渐恢复，国内游客数量将增加。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国际旅游市场稳步增长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随着全球疫苗接种率的提高，国际游客数量将稳步增长。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泰国旅游市场趋势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https://d.book118.com/675220231001011114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2024-09-20T22:08:43.055</cp:lastPrinted>
  <dcterms:created xsi:type="dcterms:W3CDTF">2024-09-20T14:08:43Z</dcterms:created>
  <dcterms:modified xsi:type="dcterms:W3CDTF">2024-09-20T14:08:45Z</dcterms:modified>
</cp:coreProperties>
</file>