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B33E7-2CC4-4330-B44E-229B681B1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E908F-9926-40E1-B7A9-DAD70D0E2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EC798-C291-44EE-B703-C332D0D4D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4D4631-6D82-4010-9E74-34200F312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868F5E-ECD7-4EBA-AC63-CDE6918DB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72FB6E-E53F-442E-B6DC-928BB76AC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56523F-CBC3-4DCF-B117-A5A663C30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705BE-8C86-4EC0-887F-BB4534D71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1712E-A8CA-407A-ACFD-B221E7457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CE336-C430-4D6E-BE8E-D871C8683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B9983-AFD2-4034-B6CC-A0AC83579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2030422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不良事件报告与分析2护理课件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不良事件的定义与分类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不良事件的报告制度与流程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不良事件的分析与改进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护理安全文化与培训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不良事件的定义与分类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不良事件可能导致患者死亡，这是最严重的后果。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不良事件是指在医疗护理过程中发生的意外事件，可能导致患者伤害或死亡。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患者伤害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不良事件可能导致患者身体和精神上的伤害，如疼痛、感染、功能障碍等。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未造成明显身体伤害或仅引起轻微不适，如轻微疼痛或短暂不适。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按事件类型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根据事件类型，不良事件可以分为医疗技术、护理操作、药品管理、院内感染等不同类型。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按严重程度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根据事件的严重程度，不良事件可以分为轻度、中度、重度三个等级。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中度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造成一定程度的身体伤害，需要进一步观察或治疗，如轻度感染、轻度功能障碍等。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重度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造成严重身体伤害或死亡，如重度感染、器官衰竭、死亡等。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分类：按事件类型、按严重程度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不良事件的报告制度与流程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59" r="32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鼓励护理人员主动报告不良事件，包括错误、事故和隐患，以促进安全文化的建设。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自愿报告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对于特定类型的不良事件，如严重医疗事故、传染病疫情等，相关人员必须按照规定进行报告。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强制报告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报告制度：自愿报告、强制报告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护理人员在工作中发现任何可能影响患者安全的问题或隐患，应立即进行识别和判断。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事件发现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在发现不良事件后，护理人员应立即采取必要的紧急措施，以减轻或避免损害的扩大。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完成初步处理后，护理人员应按照规定的程序和时限，向上级主管部门或相关机构报告不良事件。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报告流程：事件发现、初步处理、上报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不良事件的分析与改进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指直接导致不良事件发生的具体因素，如操作失误、设备故障等。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指导致不良事件发生的深层次因素，如制度缺陷、流程不合理、培训不足等。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原因分析：直接原因、根本原因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根本原因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对现有的护理管理制度进行全面审查和修订，确保制度的科学性、合理性和可操作性。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对护理工作流程进行全面梳理和优化，减少不必要的环节，提高工作效率和安全性。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加强护理人员的培训和教育，提高护理人员的专业素养和安全意识，确保护理工作的规范性和安全性。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改进措施：制度完善、流程优化、人员培训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https://d.book118.com/675220304223011042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2024-09-03T23:33:30.790</cp:lastPrinted>
  <dcterms:created xsi:type="dcterms:W3CDTF">2024-09-03T15:33:30Z</dcterms:created>
  <dcterms:modified xsi:type="dcterms:W3CDTF">2024-09-03T15:33:32Z</dcterms:modified>
</cp:coreProperties>
</file>