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E13FAC-A559-40DD-8D7F-60A1381B19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7EE204-173F-4DA1-80F5-7F3BB1BDD0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38A765-BB4A-45AA-9C13-1930177457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B4E665-CEEB-47EA-9AD5-618787F3F9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54B85E-DDB1-461A-9DA8-11E67072FB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39B68D4-7449-4BD7-B857-501F525AB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680C9B5-6600-487B-9117-B588AF122D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060C1F-11DD-4447-AC8E-4AF8216212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2F0A28-1159-4A52-904E-164CD38D3A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988AC6-222B-4416-99B0-698028647A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863FC9-06C0-4212-8FE5-54346A8A09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5220331142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校园心理危机干预的案例分析与建议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校园心理危机干预案例分析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校园心理危机干预存在问题及挑战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校园心理危机干预建议与措施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通过分析校园心理危机案例，增强学校、家长和学生对心理问题的认识和重视程度。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提高心理危机意识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总结经验教训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042" r="140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完善干预机制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000" r="140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从案例中提炼心理危机干预的成功经验和不足之处，为今后的工作提供借鉴。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针对案例中暴露出的问题，提出改进措施，完善校园心理危机干预机制。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4667" r="14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对选取的校园心理危机案例进行详细描述，包括当事人背景、事件发生过程、影响范围等。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案例介绍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干预措施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经验总结与建议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运用心理学、教育学等相关理论对案例进行深入剖析，探讨问题产生的原因和机制。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介绍在心理危机事件发生后，学校、家长和相关部门所采取的干预措施及其效果。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总结案例中的经验教训，提出针对性的改进建议，以预防类似事件的再次发生。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校园心理危机是指学生在校园生活中遭遇的突发性、紧急性的心理困境或危机事件，可能导致学生产生严重的心理失衡或心理障碍。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自我认知危机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对自我价值、能力和未来发展方向产生困惑和迷茫的心理危机。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学业危机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由于学习压力过大、成绩下滑等原因引发的心理危机。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情感危机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因恋爱、家庭变故等情感问题引发的心理危机。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人际关系危机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与同学、老师或家长关系紧张、社交障碍等问题导致的心理危机。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突发性事件危机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如自然灾害、校园暴力等突发事件导致的心理危机。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校园心理危机定义及类型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突发性事件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自然灾害、校园暴力等突发事件可能导致学生产生严重的心理创伤。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情感困扰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恋爱挫折、家庭变故等情感问题对学生的心理健康产生负面影响。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自我认知困惑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对自我价值和能力的质疑，以及对未来发展方向的不确定感。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学业压力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竞争激烈的学习环境和过高的期望值导致学生承受巨大的学业压力。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人际关系紧张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与同学、老师或家长之间的冲突和矛盾，以及社交障碍等问题。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校园心理危机发生原因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破坏人际关系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心理危机可能使学生变得孤僻、易怒或攻击性增强，从而破坏与他人的关系。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影响学业成绩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心理危机可能导致学生学习注意力不集中，记忆力减退，从而影响学业成绩。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损害身心健康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心理危机会导致学生出现焦虑、抑郁等情绪问题，长期积累可能引发身体疾病。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降低自我认知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心理危机会使学生对自我产生负面评价，降低自尊心和自信心。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增加风险行为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处于心理危机中的学生可能更容易出现自伤、自杀等风险行为。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校园心理危机对学生影响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校园心理危机干预案例分析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某高校发生学生心理危机事件，涉及学生自杀意念和自残行为。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学校启动紧急心理危机干预机制，组织专业心理咨询师团队对学生进行心理疏导和危机干预，同时提供24小时心理援助热线，确保学生安全。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干预措施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经过及时有效的心理危机干预，学生情绪逐渐稳定，自杀意念消除，自残行为得到控制，学生最终顺利度过心理危机。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干预效果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案例一：某高校心理危机干预实践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案例背景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某中学为预防学生心理危机事件的发生，积极建设心理危机预警机制。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预警机制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学校通过定期开展心理健康普查，建立学生心理健康档案，对存在心理问题的学生进行重点关注和跟踪辅导；同时加强班主任、任课教师与学生之间的沟通联系，及时发现和报告学生异常情况。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实施效果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通过心理危机预警机制的建设和实施，学校成功预防了多起学生心理危机事件的发生，保障了学生的身心健康。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案例二：某中学心理危机预警机制建设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131257" y="1632404"/>
            <a:ext cx="1151096" cy="1151477"/>
            <a:chOff x="2131257" y="1632404"/>
            <a:chExt cx="1151096" cy="1151477"/>
          </a:xfrm>
        </p:grpSpPr>
        <p:sp>
          <p:nvSpPr>
            <p:cNvPr id="3" name="Freeform 3"/>
            <p:cNvSpPr/>
            <p:nvPr/>
          </p:nvSpPr>
          <p:spPr>
            <a:xfrm>
              <a:off x="2131257" y="1632404"/>
              <a:ext cx="1151096" cy="1151477"/>
            </a:xfrm>
            <a:custGeom>
              <a:rect l="l" t="t" r="r" b="b"/>
              <a:pathLst>
                <a:path w="1482" h="1482">
                  <a:moveTo>
                    <a:pt x="1482" y="742"/>
                  </a:moveTo>
                  <a:lnTo>
                    <a:pt x="1482" y="742"/>
                  </a:lnTo>
                  <a:lnTo>
                    <a:pt x="1481" y="780"/>
                  </a:lnTo>
                  <a:lnTo>
                    <a:pt x="1477" y="818"/>
                  </a:lnTo>
                  <a:lnTo>
                    <a:pt x="1473" y="854"/>
                  </a:lnTo>
                  <a:lnTo>
                    <a:pt x="1467" y="890"/>
                  </a:lnTo>
                  <a:lnTo>
                    <a:pt x="1458" y="926"/>
                  </a:lnTo>
                  <a:lnTo>
                    <a:pt x="1448" y="962"/>
                  </a:lnTo>
                  <a:lnTo>
                    <a:pt x="1436" y="997"/>
                  </a:lnTo>
                  <a:lnTo>
                    <a:pt x="1423" y="1029"/>
                  </a:lnTo>
                  <a:lnTo>
                    <a:pt x="1408" y="1063"/>
                  </a:lnTo>
                  <a:lnTo>
                    <a:pt x="1392" y="1094"/>
                  </a:lnTo>
                  <a:lnTo>
                    <a:pt x="1374" y="1126"/>
                  </a:lnTo>
                  <a:lnTo>
                    <a:pt x="1355" y="1155"/>
                  </a:lnTo>
                  <a:lnTo>
                    <a:pt x="1334" y="1185"/>
                  </a:lnTo>
                  <a:lnTo>
                    <a:pt x="1312" y="1213"/>
                  </a:lnTo>
                  <a:lnTo>
                    <a:pt x="1289" y="1240"/>
                  </a:lnTo>
                  <a:lnTo>
                    <a:pt x="1265" y="1265"/>
                  </a:lnTo>
                  <a:lnTo>
                    <a:pt x="1239" y="1290"/>
                  </a:lnTo>
                  <a:lnTo>
                    <a:pt x="1211" y="1313"/>
                  </a:lnTo>
                  <a:lnTo>
                    <a:pt x="1184" y="1335"/>
                  </a:lnTo>
                  <a:lnTo>
                    <a:pt x="1155" y="1356"/>
                  </a:lnTo>
                  <a:lnTo>
                    <a:pt x="1125" y="1375"/>
                  </a:lnTo>
                  <a:lnTo>
                    <a:pt x="1094" y="1393"/>
                  </a:lnTo>
                  <a:lnTo>
                    <a:pt x="1062" y="1409"/>
                  </a:lnTo>
                  <a:lnTo>
                    <a:pt x="1029" y="1424"/>
                  </a:lnTo>
                  <a:lnTo>
                    <a:pt x="995" y="1437"/>
                  </a:lnTo>
                  <a:lnTo>
                    <a:pt x="961" y="1449"/>
                  </a:lnTo>
                  <a:lnTo>
                    <a:pt x="926" y="1459"/>
                  </a:lnTo>
                  <a:lnTo>
                    <a:pt x="890" y="1467"/>
                  </a:lnTo>
                  <a:lnTo>
                    <a:pt x="853" y="1473"/>
                  </a:lnTo>
                  <a:lnTo>
                    <a:pt x="816" y="1479"/>
                  </a:lnTo>
                  <a:lnTo>
                    <a:pt x="778" y="1481"/>
                  </a:lnTo>
                  <a:lnTo>
                    <a:pt x="740" y="1482"/>
                  </a:lnTo>
                  <a:lnTo>
                    <a:pt x="740" y="1482"/>
                  </a:lnTo>
                  <a:lnTo>
                    <a:pt x="702" y="1481"/>
                  </a:lnTo>
                  <a:lnTo>
                    <a:pt x="664" y="1479"/>
                  </a:lnTo>
                  <a:lnTo>
                    <a:pt x="627" y="1473"/>
                  </a:lnTo>
                  <a:lnTo>
                    <a:pt x="592" y="1467"/>
                  </a:lnTo>
                  <a:lnTo>
                    <a:pt x="556" y="1459"/>
                  </a:lnTo>
                  <a:lnTo>
                    <a:pt x="520" y="1449"/>
                  </a:lnTo>
                  <a:lnTo>
                    <a:pt x="486" y="1437"/>
                  </a:lnTo>
                  <a:lnTo>
                    <a:pt x="453" y="1424"/>
                  </a:lnTo>
                  <a:lnTo>
                    <a:pt x="419" y="1409"/>
                  </a:lnTo>
                  <a:lnTo>
                    <a:pt x="388" y="1393"/>
                  </a:lnTo>
                  <a:lnTo>
                    <a:pt x="356" y="1375"/>
                  </a:lnTo>
                  <a:lnTo>
                    <a:pt x="327" y="1356"/>
                  </a:lnTo>
                  <a:lnTo>
                    <a:pt x="297" y="1335"/>
                  </a:lnTo>
                  <a:lnTo>
                    <a:pt x="269" y="1313"/>
                  </a:lnTo>
                  <a:lnTo>
                    <a:pt x="242" y="1290"/>
                  </a:lnTo>
                  <a:lnTo>
                    <a:pt x="217" y="1265"/>
                  </a:lnTo>
                  <a:lnTo>
                    <a:pt x="192" y="1240"/>
                  </a:lnTo>
                  <a:lnTo>
                    <a:pt x="169" y="1213"/>
                  </a:lnTo>
                  <a:lnTo>
                    <a:pt x="147" y="1185"/>
                  </a:lnTo>
                  <a:lnTo>
                    <a:pt x="126" y="1155"/>
                  </a:lnTo>
                  <a:lnTo>
                    <a:pt x="107" y="1126"/>
                  </a:lnTo>
                  <a:lnTo>
                    <a:pt x="89" y="1094"/>
                  </a:lnTo>
                  <a:lnTo>
                    <a:pt x="73" y="1063"/>
                  </a:lnTo>
                  <a:lnTo>
                    <a:pt x="58" y="1029"/>
                  </a:lnTo>
                  <a:lnTo>
                    <a:pt x="45" y="997"/>
                  </a:lnTo>
                  <a:lnTo>
                    <a:pt x="33" y="962"/>
                  </a:lnTo>
                  <a:lnTo>
                    <a:pt x="23" y="926"/>
                  </a:lnTo>
                  <a:lnTo>
                    <a:pt x="15" y="890"/>
                  </a:lnTo>
                  <a:lnTo>
                    <a:pt x="9" y="854"/>
                  </a:lnTo>
                  <a:lnTo>
                    <a:pt x="3" y="818"/>
                  </a:lnTo>
                  <a:lnTo>
                    <a:pt x="1" y="780"/>
                  </a:lnTo>
                  <a:lnTo>
                    <a:pt x="0" y="742"/>
                  </a:lnTo>
                  <a:lnTo>
                    <a:pt x="0" y="742"/>
                  </a:lnTo>
                  <a:lnTo>
                    <a:pt x="1" y="704"/>
                  </a:lnTo>
                  <a:lnTo>
                    <a:pt x="3" y="666"/>
                  </a:lnTo>
                  <a:lnTo>
                    <a:pt x="9" y="629"/>
                  </a:lnTo>
                  <a:lnTo>
                    <a:pt x="15" y="592"/>
                  </a:lnTo>
                  <a:lnTo>
                    <a:pt x="23" y="556"/>
                  </a:lnTo>
                  <a:lnTo>
                    <a:pt x="33" y="521"/>
                  </a:lnTo>
                  <a:lnTo>
                    <a:pt x="45" y="486"/>
                  </a:lnTo>
                  <a:lnTo>
                    <a:pt x="58" y="453"/>
                  </a:lnTo>
                  <a:lnTo>
                    <a:pt x="73" y="420"/>
                  </a:lnTo>
                  <a:lnTo>
                    <a:pt x="89" y="389"/>
                  </a:lnTo>
                  <a:lnTo>
                    <a:pt x="107" y="357"/>
                  </a:lnTo>
                  <a:lnTo>
                    <a:pt x="126" y="327"/>
                  </a:lnTo>
                  <a:lnTo>
                    <a:pt x="147" y="299"/>
                  </a:lnTo>
                  <a:lnTo>
                    <a:pt x="169" y="270"/>
                  </a:lnTo>
                  <a:lnTo>
                    <a:pt x="192" y="243"/>
                  </a:lnTo>
                  <a:lnTo>
                    <a:pt x="217" y="217"/>
                  </a:lnTo>
                  <a:lnTo>
                    <a:pt x="242" y="193"/>
                  </a:lnTo>
                  <a:lnTo>
                    <a:pt x="269" y="169"/>
                  </a:lnTo>
                  <a:lnTo>
                    <a:pt x="297" y="148"/>
                  </a:lnTo>
                  <a:lnTo>
                    <a:pt x="327" y="127"/>
                  </a:lnTo>
                  <a:lnTo>
                    <a:pt x="356" y="107"/>
                  </a:lnTo>
                  <a:lnTo>
                    <a:pt x="388" y="90"/>
                  </a:lnTo>
                  <a:lnTo>
                    <a:pt x="419" y="74"/>
                  </a:lnTo>
                  <a:lnTo>
                    <a:pt x="453" y="59"/>
                  </a:lnTo>
                  <a:lnTo>
                    <a:pt x="486" y="46"/>
                  </a:lnTo>
                  <a:lnTo>
                    <a:pt x="520" y="34"/>
                  </a:lnTo>
                  <a:lnTo>
                    <a:pt x="556" y="24"/>
                  </a:lnTo>
                  <a:lnTo>
                    <a:pt x="592" y="15"/>
                  </a:lnTo>
                  <a:lnTo>
                    <a:pt x="627" y="9"/>
                  </a:lnTo>
                  <a:lnTo>
                    <a:pt x="664" y="4"/>
                  </a:lnTo>
                  <a:lnTo>
                    <a:pt x="702" y="1"/>
                  </a:lnTo>
                  <a:lnTo>
                    <a:pt x="740" y="0"/>
                  </a:lnTo>
                  <a:lnTo>
                    <a:pt x="740" y="0"/>
                  </a:lnTo>
                  <a:lnTo>
                    <a:pt x="778" y="1"/>
                  </a:lnTo>
                  <a:lnTo>
                    <a:pt x="816" y="4"/>
                  </a:lnTo>
                  <a:lnTo>
                    <a:pt x="853" y="9"/>
                  </a:lnTo>
                  <a:lnTo>
                    <a:pt x="890" y="15"/>
                  </a:lnTo>
                  <a:lnTo>
                    <a:pt x="926" y="24"/>
                  </a:lnTo>
                  <a:lnTo>
                    <a:pt x="961" y="34"/>
                  </a:lnTo>
                  <a:lnTo>
                    <a:pt x="995" y="46"/>
                  </a:lnTo>
                  <a:lnTo>
                    <a:pt x="1029" y="59"/>
                  </a:lnTo>
                  <a:lnTo>
                    <a:pt x="1062" y="74"/>
                  </a:lnTo>
                  <a:lnTo>
                    <a:pt x="1094" y="90"/>
                  </a:lnTo>
                  <a:lnTo>
                    <a:pt x="1125" y="107"/>
                  </a:lnTo>
                  <a:lnTo>
                    <a:pt x="1155" y="127"/>
                  </a:lnTo>
                  <a:lnTo>
                    <a:pt x="1184" y="148"/>
                  </a:lnTo>
                  <a:lnTo>
                    <a:pt x="1211" y="169"/>
                  </a:lnTo>
                  <a:lnTo>
                    <a:pt x="1239" y="193"/>
                  </a:lnTo>
                  <a:lnTo>
                    <a:pt x="1265" y="217"/>
                  </a:lnTo>
                  <a:lnTo>
                    <a:pt x="1289" y="243"/>
                  </a:lnTo>
                  <a:lnTo>
                    <a:pt x="1312" y="270"/>
                  </a:lnTo>
                  <a:lnTo>
                    <a:pt x="1334" y="299"/>
                  </a:lnTo>
                  <a:lnTo>
                    <a:pt x="1355" y="327"/>
                  </a:lnTo>
                  <a:lnTo>
                    <a:pt x="1374" y="357"/>
                  </a:lnTo>
                  <a:lnTo>
                    <a:pt x="1392" y="389"/>
                  </a:lnTo>
                  <a:lnTo>
                    <a:pt x="1408" y="420"/>
                  </a:lnTo>
                  <a:lnTo>
                    <a:pt x="1423" y="453"/>
                  </a:lnTo>
                  <a:lnTo>
                    <a:pt x="1436" y="486"/>
                  </a:lnTo>
                  <a:lnTo>
                    <a:pt x="1448" y="521"/>
                  </a:lnTo>
                  <a:lnTo>
                    <a:pt x="1458" y="556"/>
                  </a:lnTo>
                  <a:lnTo>
                    <a:pt x="1467" y="592"/>
                  </a:lnTo>
                  <a:lnTo>
                    <a:pt x="1473" y="629"/>
                  </a:lnTo>
                  <a:lnTo>
                    <a:pt x="1477" y="666"/>
                  </a:lnTo>
                  <a:lnTo>
                    <a:pt x="1481" y="704"/>
                  </a:lnTo>
                  <a:lnTo>
                    <a:pt x="1482" y="742"/>
                  </a:lnTo>
                  <a:lnTo>
                    <a:pt x="1482" y="74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322328" y="1904343"/>
              <a:ext cx="767334" cy="703898"/>
            </a:xfrm>
            <a:custGeom>
              <a:rect l="l" t="t" r="r" b="b"/>
              <a:pathLst>
                <a:path w="986" h="905">
                  <a:moveTo>
                    <a:pt x="298" y="855"/>
                  </a:moveTo>
                  <a:lnTo>
                    <a:pt x="359" y="855"/>
                  </a:lnTo>
                  <a:lnTo>
                    <a:pt x="359" y="855"/>
                  </a:lnTo>
                  <a:lnTo>
                    <a:pt x="374" y="838"/>
                  </a:lnTo>
                  <a:lnTo>
                    <a:pt x="388" y="819"/>
                  </a:lnTo>
                  <a:lnTo>
                    <a:pt x="401" y="799"/>
                  </a:lnTo>
                  <a:lnTo>
                    <a:pt x="412" y="776"/>
                  </a:lnTo>
                  <a:lnTo>
                    <a:pt x="421" y="752"/>
                  </a:lnTo>
                  <a:lnTo>
                    <a:pt x="427" y="725"/>
                  </a:lnTo>
                  <a:lnTo>
                    <a:pt x="432" y="697"/>
                  </a:lnTo>
                  <a:lnTo>
                    <a:pt x="436" y="666"/>
                  </a:lnTo>
                  <a:lnTo>
                    <a:pt x="425" y="666"/>
                  </a:lnTo>
                  <a:lnTo>
                    <a:pt x="425" y="666"/>
                  </a:lnTo>
                  <a:lnTo>
                    <a:pt x="418" y="666"/>
                  </a:lnTo>
                  <a:lnTo>
                    <a:pt x="412" y="664"/>
                  </a:lnTo>
                  <a:lnTo>
                    <a:pt x="405" y="661"/>
                  </a:lnTo>
                  <a:lnTo>
                    <a:pt x="401" y="656"/>
                  </a:lnTo>
                  <a:lnTo>
                    <a:pt x="397" y="651"/>
                  </a:lnTo>
                  <a:lnTo>
                    <a:pt x="393" y="646"/>
                  </a:lnTo>
                  <a:lnTo>
                    <a:pt x="391" y="639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1" y="625"/>
                  </a:lnTo>
                  <a:lnTo>
                    <a:pt x="393" y="620"/>
                  </a:lnTo>
                  <a:lnTo>
                    <a:pt x="397" y="613"/>
                  </a:lnTo>
                  <a:lnTo>
                    <a:pt x="401" y="609"/>
                  </a:lnTo>
                  <a:lnTo>
                    <a:pt x="405" y="604"/>
                  </a:lnTo>
                  <a:lnTo>
                    <a:pt x="412" y="601"/>
                  </a:lnTo>
                  <a:lnTo>
                    <a:pt x="418" y="599"/>
                  </a:lnTo>
                  <a:lnTo>
                    <a:pt x="425" y="598"/>
                  </a:lnTo>
                  <a:lnTo>
                    <a:pt x="442" y="598"/>
                  </a:lnTo>
                  <a:lnTo>
                    <a:pt x="442" y="598"/>
                  </a:lnTo>
                  <a:lnTo>
                    <a:pt x="417" y="573"/>
                  </a:lnTo>
                  <a:lnTo>
                    <a:pt x="393" y="546"/>
                  </a:lnTo>
                  <a:lnTo>
                    <a:pt x="371" y="519"/>
                  </a:lnTo>
                  <a:lnTo>
                    <a:pt x="351" y="489"/>
                  </a:lnTo>
                  <a:lnTo>
                    <a:pt x="337" y="512"/>
                  </a:lnTo>
                  <a:lnTo>
                    <a:pt x="337" y="512"/>
                  </a:lnTo>
                  <a:lnTo>
                    <a:pt x="277" y="476"/>
                  </a:lnTo>
                  <a:lnTo>
                    <a:pt x="248" y="458"/>
                  </a:lnTo>
                  <a:lnTo>
                    <a:pt x="219" y="438"/>
                  </a:lnTo>
                  <a:lnTo>
                    <a:pt x="191" y="418"/>
                  </a:lnTo>
                  <a:lnTo>
                    <a:pt x="164" y="395"/>
                  </a:lnTo>
                  <a:lnTo>
                    <a:pt x="138" y="371"/>
                  </a:lnTo>
                  <a:lnTo>
                    <a:pt x="126" y="358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02" y="331"/>
                  </a:lnTo>
                  <a:lnTo>
                    <a:pt x="92" y="317"/>
                  </a:lnTo>
                  <a:lnTo>
                    <a:pt x="81" y="301"/>
                  </a:lnTo>
                  <a:lnTo>
                    <a:pt x="71" y="285"/>
                  </a:lnTo>
                  <a:lnTo>
                    <a:pt x="61" y="269"/>
                  </a:lnTo>
                  <a:lnTo>
                    <a:pt x="53" y="251"/>
                  </a:lnTo>
                  <a:lnTo>
                    <a:pt x="44" y="234"/>
                  </a:lnTo>
                  <a:lnTo>
                    <a:pt x="36" y="216"/>
                  </a:lnTo>
                  <a:lnTo>
                    <a:pt x="30" y="196"/>
                  </a:lnTo>
                  <a:lnTo>
                    <a:pt x="23" y="175"/>
                  </a:lnTo>
                  <a:lnTo>
                    <a:pt x="18" y="154"/>
                  </a:lnTo>
                  <a:lnTo>
                    <a:pt x="13" y="132"/>
                  </a:lnTo>
                  <a:lnTo>
                    <a:pt x="9" y="108"/>
                  </a:lnTo>
                  <a:lnTo>
                    <a:pt x="6" y="84"/>
                  </a:lnTo>
                  <a:lnTo>
                    <a:pt x="4" y="59"/>
                  </a:lnTo>
                  <a:lnTo>
                    <a:pt x="3" y="33"/>
                  </a:lnTo>
                  <a:lnTo>
                    <a:pt x="0" y="0"/>
                  </a:lnTo>
                  <a:lnTo>
                    <a:pt x="33" y="7"/>
                  </a:lnTo>
                  <a:lnTo>
                    <a:pt x="239" y="55"/>
                  </a:lnTo>
                  <a:lnTo>
                    <a:pt x="252" y="58"/>
                  </a:lnTo>
                  <a:lnTo>
                    <a:pt x="252" y="58"/>
                  </a:lnTo>
                  <a:lnTo>
                    <a:pt x="256" y="23"/>
                  </a:lnTo>
                  <a:lnTo>
                    <a:pt x="473" y="23"/>
                  </a:lnTo>
                  <a:lnTo>
                    <a:pt x="520" y="23"/>
                  </a:lnTo>
                  <a:lnTo>
                    <a:pt x="737" y="23"/>
                  </a:lnTo>
                  <a:lnTo>
                    <a:pt x="737" y="23"/>
                  </a:lnTo>
                  <a:lnTo>
                    <a:pt x="740" y="57"/>
                  </a:lnTo>
                  <a:lnTo>
                    <a:pt x="751" y="55"/>
                  </a:lnTo>
                  <a:lnTo>
                    <a:pt x="956" y="7"/>
                  </a:lnTo>
                  <a:lnTo>
                    <a:pt x="988" y="0"/>
                  </a:lnTo>
                  <a:lnTo>
                    <a:pt x="987" y="33"/>
                  </a:lnTo>
                  <a:lnTo>
                    <a:pt x="987" y="33"/>
                  </a:lnTo>
                  <a:lnTo>
                    <a:pt x="986" y="59"/>
                  </a:lnTo>
                  <a:lnTo>
                    <a:pt x="983" y="84"/>
                  </a:lnTo>
                  <a:lnTo>
                    <a:pt x="980" y="108"/>
                  </a:lnTo>
                  <a:lnTo>
                    <a:pt x="976" y="132"/>
                  </a:lnTo>
                  <a:lnTo>
                    <a:pt x="971" y="154"/>
                  </a:lnTo>
                  <a:lnTo>
                    <a:pt x="965" y="175"/>
                  </a:lnTo>
                  <a:lnTo>
                    <a:pt x="960" y="196"/>
                  </a:lnTo>
                  <a:lnTo>
                    <a:pt x="952" y="216"/>
                  </a:lnTo>
                  <a:lnTo>
                    <a:pt x="945" y="234"/>
                  </a:lnTo>
                  <a:lnTo>
                    <a:pt x="936" y="251"/>
                  </a:lnTo>
                  <a:lnTo>
                    <a:pt x="927" y="269"/>
                  </a:lnTo>
                  <a:lnTo>
                    <a:pt x="918" y="285"/>
                  </a:lnTo>
                  <a:lnTo>
                    <a:pt x="908" y="301"/>
                  </a:lnTo>
                  <a:lnTo>
                    <a:pt x="897" y="317"/>
                  </a:lnTo>
                  <a:lnTo>
                    <a:pt x="886" y="331"/>
                  </a:lnTo>
                  <a:lnTo>
                    <a:pt x="874" y="345"/>
                  </a:lnTo>
                  <a:lnTo>
                    <a:pt x="874" y="345"/>
                  </a:lnTo>
                  <a:lnTo>
                    <a:pt x="862" y="358"/>
                  </a:lnTo>
                  <a:lnTo>
                    <a:pt x="850" y="371"/>
                  </a:lnTo>
                  <a:lnTo>
                    <a:pt x="825" y="395"/>
                  </a:lnTo>
                  <a:lnTo>
                    <a:pt x="798" y="418"/>
                  </a:lnTo>
                  <a:lnTo>
                    <a:pt x="770" y="438"/>
                  </a:lnTo>
                  <a:lnTo>
                    <a:pt x="742" y="458"/>
                  </a:lnTo>
                  <a:lnTo>
                    <a:pt x="713" y="476"/>
                  </a:lnTo>
                  <a:lnTo>
                    <a:pt x="653" y="512"/>
                  </a:lnTo>
                  <a:lnTo>
                    <a:pt x="640" y="491"/>
                  </a:lnTo>
                  <a:lnTo>
                    <a:pt x="640" y="491"/>
                  </a:lnTo>
                  <a:lnTo>
                    <a:pt x="620" y="521"/>
                  </a:lnTo>
                  <a:lnTo>
                    <a:pt x="599" y="548"/>
                  </a:lnTo>
                  <a:lnTo>
                    <a:pt x="576" y="574"/>
                  </a:lnTo>
                  <a:lnTo>
                    <a:pt x="551" y="598"/>
                  </a:lnTo>
                  <a:lnTo>
                    <a:pt x="567" y="598"/>
                  </a:lnTo>
                  <a:lnTo>
                    <a:pt x="567" y="598"/>
                  </a:lnTo>
                  <a:lnTo>
                    <a:pt x="574" y="599"/>
                  </a:lnTo>
                  <a:lnTo>
                    <a:pt x="580" y="601"/>
                  </a:lnTo>
                  <a:lnTo>
                    <a:pt x="586" y="604"/>
                  </a:lnTo>
                  <a:lnTo>
                    <a:pt x="591" y="609"/>
                  </a:lnTo>
                  <a:lnTo>
                    <a:pt x="595" y="613"/>
                  </a:lnTo>
                  <a:lnTo>
                    <a:pt x="599" y="620"/>
                  </a:lnTo>
                  <a:lnTo>
                    <a:pt x="601" y="625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9"/>
                  </a:lnTo>
                  <a:lnTo>
                    <a:pt x="599" y="646"/>
                  </a:lnTo>
                  <a:lnTo>
                    <a:pt x="595" y="651"/>
                  </a:lnTo>
                  <a:lnTo>
                    <a:pt x="591" y="656"/>
                  </a:lnTo>
                  <a:lnTo>
                    <a:pt x="586" y="661"/>
                  </a:lnTo>
                  <a:lnTo>
                    <a:pt x="580" y="664"/>
                  </a:lnTo>
                  <a:lnTo>
                    <a:pt x="574" y="666"/>
                  </a:lnTo>
                  <a:lnTo>
                    <a:pt x="567" y="666"/>
                  </a:lnTo>
                  <a:lnTo>
                    <a:pt x="557" y="666"/>
                  </a:lnTo>
                  <a:lnTo>
                    <a:pt x="557" y="666"/>
                  </a:lnTo>
                  <a:lnTo>
                    <a:pt x="561" y="697"/>
                  </a:lnTo>
                  <a:lnTo>
                    <a:pt x="565" y="725"/>
                  </a:lnTo>
                  <a:lnTo>
                    <a:pt x="572" y="752"/>
                  </a:lnTo>
                  <a:lnTo>
                    <a:pt x="581" y="776"/>
                  </a:lnTo>
                  <a:lnTo>
                    <a:pt x="592" y="799"/>
                  </a:lnTo>
                  <a:lnTo>
                    <a:pt x="605" y="819"/>
                  </a:lnTo>
                  <a:lnTo>
                    <a:pt x="619" y="838"/>
                  </a:lnTo>
                  <a:lnTo>
                    <a:pt x="634" y="855"/>
                  </a:lnTo>
                  <a:lnTo>
                    <a:pt x="697" y="855"/>
                  </a:lnTo>
                  <a:lnTo>
                    <a:pt x="713" y="905"/>
                  </a:lnTo>
                  <a:lnTo>
                    <a:pt x="283" y="905"/>
                  </a:lnTo>
                  <a:lnTo>
                    <a:pt x="298" y="855"/>
                  </a:lnTo>
                  <a:lnTo>
                    <a:pt x="298" y="855"/>
                  </a:lnTo>
                  <a:close/>
                  <a:moveTo>
                    <a:pt x="742" y="109"/>
                  </a:moveTo>
                  <a:lnTo>
                    <a:pt x="742" y="109"/>
                  </a:lnTo>
                  <a:lnTo>
                    <a:pt x="741" y="157"/>
                  </a:lnTo>
                  <a:lnTo>
                    <a:pt x="737" y="203"/>
                  </a:lnTo>
                  <a:lnTo>
                    <a:pt x="731" y="247"/>
                  </a:lnTo>
                  <a:lnTo>
                    <a:pt x="723" y="289"/>
                  </a:lnTo>
                  <a:lnTo>
                    <a:pt x="719" y="310"/>
                  </a:lnTo>
                  <a:lnTo>
                    <a:pt x="714" y="331"/>
                  </a:lnTo>
                  <a:lnTo>
                    <a:pt x="707" y="350"/>
                  </a:lnTo>
                  <a:lnTo>
                    <a:pt x="701" y="370"/>
                  </a:lnTo>
                  <a:lnTo>
                    <a:pt x="693" y="388"/>
                  </a:lnTo>
                  <a:lnTo>
                    <a:pt x="685" y="407"/>
                  </a:lnTo>
                  <a:lnTo>
                    <a:pt x="678" y="425"/>
                  </a:lnTo>
                  <a:lnTo>
                    <a:pt x="669" y="443"/>
                  </a:lnTo>
                  <a:lnTo>
                    <a:pt x="669" y="443"/>
                  </a:lnTo>
                  <a:lnTo>
                    <a:pt x="715" y="414"/>
                  </a:lnTo>
                  <a:lnTo>
                    <a:pt x="736" y="399"/>
                  </a:lnTo>
                  <a:lnTo>
                    <a:pt x="758" y="383"/>
                  </a:lnTo>
                  <a:lnTo>
                    <a:pt x="779" y="367"/>
                  </a:lnTo>
                  <a:lnTo>
                    <a:pt x="798" y="349"/>
                  </a:lnTo>
                  <a:lnTo>
                    <a:pt x="818" y="331"/>
                  </a:lnTo>
                  <a:lnTo>
                    <a:pt x="836" y="311"/>
                  </a:lnTo>
                  <a:lnTo>
                    <a:pt x="836" y="311"/>
                  </a:lnTo>
                  <a:lnTo>
                    <a:pt x="855" y="288"/>
                  </a:lnTo>
                  <a:lnTo>
                    <a:pt x="871" y="263"/>
                  </a:lnTo>
                  <a:lnTo>
                    <a:pt x="886" y="236"/>
                  </a:lnTo>
                  <a:lnTo>
                    <a:pt x="894" y="222"/>
                  </a:lnTo>
                  <a:lnTo>
                    <a:pt x="900" y="208"/>
                  </a:lnTo>
                  <a:lnTo>
                    <a:pt x="906" y="192"/>
                  </a:lnTo>
                  <a:lnTo>
                    <a:pt x="912" y="177"/>
                  </a:lnTo>
                  <a:lnTo>
                    <a:pt x="917" y="159"/>
                  </a:lnTo>
                  <a:lnTo>
                    <a:pt x="921" y="142"/>
                  </a:lnTo>
                  <a:lnTo>
                    <a:pt x="925" y="123"/>
                  </a:lnTo>
                  <a:lnTo>
                    <a:pt x="929" y="105"/>
                  </a:lnTo>
                  <a:lnTo>
                    <a:pt x="932" y="85"/>
                  </a:lnTo>
                  <a:lnTo>
                    <a:pt x="934" y="66"/>
                  </a:lnTo>
                  <a:lnTo>
                    <a:pt x="793" y="97"/>
                  </a:lnTo>
                  <a:lnTo>
                    <a:pt x="808" y="130"/>
                  </a:lnTo>
                  <a:lnTo>
                    <a:pt x="761" y="152"/>
                  </a:lnTo>
                  <a:lnTo>
                    <a:pt x="742" y="109"/>
                  </a:lnTo>
                  <a:lnTo>
                    <a:pt x="742" y="109"/>
                  </a:lnTo>
                  <a:close/>
                  <a:moveTo>
                    <a:pt x="326" y="446"/>
                  </a:moveTo>
                  <a:lnTo>
                    <a:pt x="326" y="446"/>
                  </a:lnTo>
                  <a:lnTo>
                    <a:pt x="316" y="428"/>
                  </a:lnTo>
                  <a:lnTo>
                    <a:pt x="308" y="409"/>
                  </a:lnTo>
                  <a:lnTo>
                    <a:pt x="300" y="390"/>
                  </a:lnTo>
                  <a:lnTo>
                    <a:pt x="292" y="371"/>
                  </a:lnTo>
                  <a:lnTo>
                    <a:pt x="286" y="350"/>
                  </a:lnTo>
                  <a:lnTo>
                    <a:pt x="279" y="331"/>
                  </a:lnTo>
                  <a:lnTo>
                    <a:pt x="274" y="309"/>
                  </a:lnTo>
                  <a:lnTo>
                    <a:pt x="269" y="288"/>
                  </a:lnTo>
                  <a:lnTo>
                    <a:pt x="264" y="267"/>
                  </a:lnTo>
                  <a:lnTo>
                    <a:pt x="261" y="244"/>
                  </a:lnTo>
                  <a:lnTo>
                    <a:pt x="258" y="221"/>
                  </a:lnTo>
                  <a:lnTo>
                    <a:pt x="256" y="198"/>
                  </a:lnTo>
                  <a:lnTo>
                    <a:pt x="253" y="174"/>
                  </a:lnTo>
                  <a:lnTo>
                    <a:pt x="252" y="151"/>
                  </a:lnTo>
                  <a:lnTo>
                    <a:pt x="251" y="102"/>
                  </a:lnTo>
                  <a:lnTo>
                    <a:pt x="228" y="152"/>
                  </a:lnTo>
                  <a:lnTo>
                    <a:pt x="182" y="130"/>
                  </a:lnTo>
                  <a:lnTo>
                    <a:pt x="197" y="97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8" y="85"/>
                  </a:lnTo>
                  <a:lnTo>
                    <a:pt x="60" y="105"/>
                  </a:lnTo>
                  <a:lnTo>
                    <a:pt x="63" y="123"/>
                  </a:lnTo>
                  <a:lnTo>
                    <a:pt x="68" y="142"/>
                  </a:lnTo>
                  <a:lnTo>
                    <a:pt x="72" y="159"/>
                  </a:lnTo>
                  <a:lnTo>
                    <a:pt x="77" y="177"/>
                  </a:lnTo>
                  <a:lnTo>
                    <a:pt x="83" y="192"/>
                  </a:lnTo>
                  <a:lnTo>
                    <a:pt x="89" y="208"/>
                  </a:lnTo>
                  <a:lnTo>
                    <a:pt x="96" y="222"/>
                  </a:lnTo>
                  <a:lnTo>
                    <a:pt x="102" y="236"/>
                  </a:lnTo>
                  <a:lnTo>
                    <a:pt x="118" y="263"/>
                  </a:lnTo>
                  <a:lnTo>
                    <a:pt x="135" y="288"/>
                  </a:lnTo>
                  <a:lnTo>
                    <a:pt x="153" y="311"/>
                  </a:lnTo>
                  <a:lnTo>
                    <a:pt x="153" y="311"/>
                  </a:lnTo>
                  <a:lnTo>
                    <a:pt x="172" y="332"/>
                  </a:lnTo>
                  <a:lnTo>
                    <a:pt x="191" y="350"/>
                  </a:lnTo>
                  <a:lnTo>
                    <a:pt x="212" y="369"/>
                  </a:lnTo>
                  <a:lnTo>
                    <a:pt x="234" y="385"/>
                  </a:lnTo>
                  <a:lnTo>
                    <a:pt x="256" y="401"/>
                  </a:lnTo>
                  <a:lnTo>
                    <a:pt x="279" y="417"/>
                  </a:lnTo>
                  <a:lnTo>
                    <a:pt x="326" y="446"/>
                  </a:lnTo>
                  <a:lnTo>
                    <a:pt x="326" y="446"/>
                  </a:lnTo>
                  <a:close/>
                  <a:moveTo>
                    <a:pt x="304" y="70"/>
                  </a:moveTo>
                  <a:lnTo>
                    <a:pt x="304" y="70"/>
                  </a:lnTo>
                  <a:lnTo>
                    <a:pt x="304" y="120"/>
                  </a:lnTo>
                  <a:lnTo>
                    <a:pt x="307" y="170"/>
                  </a:lnTo>
                  <a:lnTo>
                    <a:pt x="309" y="194"/>
                  </a:lnTo>
                  <a:lnTo>
                    <a:pt x="312" y="218"/>
                  </a:lnTo>
                  <a:lnTo>
                    <a:pt x="315" y="242"/>
                  </a:lnTo>
                  <a:lnTo>
                    <a:pt x="320" y="266"/>
                  </a:lnTo>
                  <a:lnTo>
                    <a:pt x="320" y="266"/>
                  </a:lnTo>
                  <a:lnTo>
                    <a:pt x="325" y="288"/>
                  </a:lnTo>
                  <a:lnTo>
                    <a:pt x="331" y="312"/>
                  </a:lnTo>
                  <a:lnTo>
                    <a:pt x="339" y="335"/>
                  </a:lnTo>
                  <a:lnTo>
                    <a:pt x="348" y="358"/>
                  </a:lnTo>
                  <a:lnTo>
                    <a:pt x="358" y="380"/>
                  </a:lnTo>
                  <a:lnTo>
                    <a:pt x="368" y="401"/>
                  </a:lnTo>
                  <a:lnTo>
                    <a:pt x="381" y="423"/>
                  </a:lnTo>
                  <a:lnTo>
                    <a:pt x="394" y="445"/>
                  </a:lnTo>
                  <a:lnTo>
                    <a:pt x="394" y="445"/>
                  </a:lnTo>
                  <a:lnTo>
                    <a:pt x="398" y="448"/>
                  </a:lnTo>
                  <a:lnTo>
                    <a:pt x="401" y="450"/>
                  </a:lnTo>
                  <a:lnTo>
                    <a:pt x="404" y="452"/>
                  </a:lnTo>
                  <a:lnTo>
                    <a:pt x="407" y="453"/>
                  </a:lnTo>
                  <a:lnTo>
                    <a:pt x="412" y="453"/>
                  </a:lnTo>
                  <a:lnTo>
                    <a:pt x="416" y="453"/>
                  </a:lnTo>
                  <a:lnTo>
                    <a:pt x="419" y="452"/>
                  </a:lnTo>
                  <a:lnTo>
                    <a:pt x="424" y="450"/>
                  </a:lnTo>
                  <a:lnTo>
                    <a:pt x="424" y="450"/>
                  </a:lnTo>
                  <a:lnTo>
                    <a:pt x="427" y="447"/>
                  </a:lnTo>
                  <a:lnTo>
                    <a:pt x="429" y="444"/>
                  </a:lnTo>
                  <a:lnTo>
                    <a:pt x="430" y="440"/>
                  </a:lnTo>
                  <a:lnTo>
                    <a:pt x="431" y="436"/>
                  </a:lnTo>
                  <a:lnTo>
                    <a:pt x="432" y="433"/>
                  </a:lnTo>
                  <a:lnTo>
                    <a:pt x="431" y="428"/>
                  </a:lnTo>
                  <a:lnTo>
                    <a:pt x="430" y="425"/>
                  </a:lnTo>
                  <a:lnTo>
                    <a:pt x="428" y="421"/>
                  </a:lnTo>
                  <a:lnTo>
                    <a:pt x="428" y="421"/>
                  </a:lnTo>
                  <a:lnTo>
                    <a:pt x="416" y="402"/>
                  </a:lnTo>
                  <a:lnTo>
                    <a:pt x="404" y="382"/>
                  </a:lnTo>
                  <a:lnTo>
                    <a:pt x="394" y="362"/>
                  </a:lnTo>
                  <a:lnTo>
                    <a:pt x="386" y="342"/>
                  </a:lnTo>
                  <a:lnTo>
                    <a:pt x="378" y="321"/>
                  </a:lnTo>
                  <a:lnTo>
                    <a:pt x="371" y="300"/>
                  </a:lnTo>
                  <a:lnTo>
                    <a:pt x="365" y="279"/>
                  </a:lnTo>
                  <a:lnTo>
                    <a:pt x="360" y="257"/>
                  </a:lnTo>
                  <a:lnTo>
                    <a:pt x="360" y="257"/>
                  </a:lnTo>
                  <a:lnTo>
                    <a:pt x="355" y="234"/>
                  </a:lnTo>
                  <a:lnTo>
                    <a:pt x="352" y="212"/>
                  </a:lnTo>
                  <a:lnTo>
                    <a:pt x="350" y="189"/>
                  </a:lnTo>
                  <a:lnTo>
                    <a:pt x="348" y="166"/>
                  </a:lnTo>
                  <a:lnTo>
                    <a:pt x="346" y="119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45" y="67"/>
                  </a:lnTo>
                  <a:lnTo>
                    <a:pt x="343" y="63"/>
                  </a:lnTo>
                  <a:lnTo>
                    <a:pt x="342" y="59"/>
                  </a:lnTo>
                  <a:lnTo>
                    <a:pt x="339" y="56"/>
                  </a:lnTo>
                  <a:lnTo>
                    <a:pt x="337" y="54"/>
                  </a:lnTo>
                  <a:lnTo>
                    <a:pt x="333" y="52"/>
                  </a:lnTo>
                  <a:lnTo>
                    <a:pt x="329" y="51"/>
                  </a:lnTo>
                  <a:lnTo>
                    <a:pt x="325" y="50"/>
                  </a:lnTo>
                  <a:lnTo>
                    <a:pt x="325" y="50"/>
                  </a:lnTo>
                  <a:lnTo>
                    <a:pt x="321" y="51"/>
                  </a:lnTo>
                  <a:lnTo>
                    <a:pt x="317" y="52"/>
                  </a:lnTo>
                  <a:lnTo>
                    <a:pt x="313" y="53"/>
                  </a:lnTo>
                  <a:lnTo>
                    <a:pt x="311" y="56"/>
                  </a:lnTo>
                  <a:lnTo>
                    <a:pt x="308" y="58"/>
                  </a:lnTo>
                  <a:lnTo>
                    <a:pt x="307" y="63"/>
                  </a:lnTo>
                  <a:lnTo>
                    <a:pt x="304" y="66"/>
                  </a:lnTo>
                  <a:lnTo>
                    <a:pt x="304" y="70"/>
                  </a:lnTo>
                  <a:lnTo>
                    <a:pt x="304" y="7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722366" y="1632404"/>
            <a:ext cx="1151096" cy="1151477"/>
            <a:chOff x="8722366" y="1632404"/>
            <a:chExt cx="1151096" cy="1151477"/>
          </a:xfrm>
        </p:grpSpPr>
        <p:sp>
          <p:nvSpPr>
            <p:cNvPr id="6" name="Freeform 6"/>
            <p:cNvSpPr/>
            <p:nvPr/>
          </p:nvSpPr>
          <p:spPr>
            <a:xfrm>
              <a:off x="8722366" y="1632404"/>
              <a:ext cx="1151096" cy="1151477"/>
            </a:xfrm>
            <a:custGeom>
              <a:rect l="l" t="t" r="r" b="b"/>
              <a:pathLst>
                <a:path w="1482" h="1482">
                  <a:moveTo>
                    <a:pt x="1482" y="742"/>
                  </a:moveTo>
                  <a:lnTo>
                    <a:pt x="1482" y="742"/>
                  </a:lnTo>
                  <a:lnTo>
                    <a:pt x="1481" y="780"/>
                  </a:lnTo>
                  <a:lnTo>
                    <a:pt x="1478" y="818"/>
                  </a:lnTo>
                  <a:lnTo>
                    <a:pt x="1473" y="854"/>
                  </a:lnTo>
                  <a:lnTo>
                    <a:pt x="1467" y="890"/>
                  </a:lnTo>
                  <a:lnTo>
                    <a:pt x="1458" y="926"/>
                  </a:lnTo>
                  <a:lnTo>
                    <a:pt x="1448" y="962"/>
                  </a:lnTo>
                  <a:lnTo>
                    <a:pt x="1436" y="997"/>
                  </a:lnTo>
                  <a:lnTo>
                    <a:pt x="1423" y="1029"/>
                  </a:lnTo>
                  <a:lnTo>
                    <a:pt x="1408" y="1063"/>
                  </a:lnTo>
                  <a:lnTo>
                    <a:pt x="1392" y="1094"/>
                  </a:lnTo>
                  <a:lnTo>
                    <a:pt x="1375" y="1126"/>
                  </a:lnTo>
                  <a:lnTo>
                    <a:pt x="1355" y="1155"/>
                  </a:lnTo>
                  <a:lnTo>
                    <a:pt x="1334" y="1185"/>
                  </a:lnTo>
                  <a:lnTo>
                    <a:pt x="1313" y="1213"/>
                  </a:lnTo>
                  <a:lnTo>
                    <a:pt x="1289" y="1240"/>
                  </a:lnTo>
                  <a:lnTo>
                    <a:pt x="1265" y="1265"/>
                  </a:lnTo>
                  <a:lnTo>
                    <a:pt x="1239" y="1290"/>
                  </a:lnTo>
                  <a:lnTo>
                    <a:pt x="1212" y="1313"/>
                  </a:lnTo>
                  <a:lnTo>
                    <a:pt x="1185" y="1335"/>
                  </a:lnTo>
                  <a:lnTo>
                    <a:pt x="1155" y="1356"/>
                  </a:lnTo>
                  <a:lnTo>
                    <a:pt x="1125" y="1375"/>
                  </a:lnTo>
                  <a:lnTo>
                    <a:pt x="1094" y="1393"/>
                  </a:lnTo>
                  <a:lnTo>
                    <a:pt x="1062" y="1409"/>
                  </a:lnTo>
                  <a:lnTo>
                    <a:pt x="1029" y="1424"/>
                  </a:lnTo>
                  <a:lnTo>
                    <a:pt x="996" y="1437"/>
                  </a:lnTo>
                  <a:lnTo>
                    <a:pt x="961" y="1449"/>
                  </a:lnTo>
                  <a:lnTo>
                    <a:pt x="926" y="1459"/>
                  </a:lnTo>
                  <a:lnTo>
                    <a:pt x="890" y="1467"/>
                  </a:lnTo>
                  <a:lnTo>
                    <a:pt x="853" y="1473"/>
                  </a:lnTo>
                  <a:lnTo>
                    <a:pt x="817" y="1479"/>
                  </a:lnTo>
                  <a:lnTo>
                    <a:pt x="779" y="1481"/>
                  </a:lnTo>
                  <a:lnTo>
                    <a:pt x="741" y="1482"/>
                  </a:lnTo>
                  <a:lnTo>
                    <a:pt x="741" y="1482"/>
                  </a:lnTo>
                  <a:lnTo>
                    <a:pt x="703" y="1481"/>
                  </a:lnTo>
                  <a:lnTo>
                    <a:pt x="665" y="1479"/>
                  </a:lnTo>
                  <a:lnTo>
                    <a:pt x="628" y="1473"/>
                  </a:lnTo>
                  <a:lnTo>
                    <a:pt x="592" y="1467"/>
                  </a:lnTo>
                  <a:lnTo>
                    <a:pt x="556" y="1459"/>
                  </a:lnTo>
                  <a:lnTo>
                    <a:pt x="520" y="1449"/>
                  </a:lnTo>
                  <a:lnTo>
                    <a:pt x="487" y="1437"/>
                  </a:lnTo>
                  <a:lnTo>
                    <a:pt x="453" y="1424"/>
                  </a:lnTo>
                  <a:lnTo>
                    <a:pt x="419" y="1409"/>
                  </a:lnTo>
                  <a:lnTo>
                    <a:pt x="388" y="1393"/>
                  </a:lnTo>
                  <a:lnTo>
                    <a:pt x="356" y="1375"/>
                  </a:lnTo>
                  <a:lnTo>
                    <a:pt x="327" y="1356"/>
                  </a:lnTo>
                  <a:lnTo>
                    <a:pt x="298" y="1335"/>
                  </a:lnTo>
                  <a:lnTo>
                    <a:pt x="269" y="1313"/>
                  </a:lnTo>
                  <a:lnTo>
                    <a:pt x="242" y="1290"/>
                  </a:lnTo>
                  <a:lnTo>
                    <a:pt x="217" y="1265"/>
                  </a:lnTo>
                  <a:lnTo>
                    <a:pt x="192" y="1240"/>
                  </a:lnTo>
                  <a:lnTo>
                    <a:pt x="170" y="1213"/>
                  </a:lnTo>
                  <a:lnTo>
                    <a:pt x="147" y="1185"/>
                  </a:lnTo>
                  <a:lnTo>
                    <a:pt x="126" y="1155"/>
                  </a:lnTo>
                  <a:lnTo>
                    <a:pt x="108" y="1126"/>
                  </a:lnTo>
                  <a:lnTo>
                    <a:pt x="89" y="1094"/>
                  </a:lnTo>
                  <a:lnTo>
                    <a:pt x="73" y="1063"/>
                  </a:lnTo>
                  <a:lnTo>
                    <a:pt x="58" y="1029"/>
                  </a:lnTo>
                  <a:lnTo>
                    <a:pt x="45" y="997"/>
                  </a:lnTo>
                  <a:lnTo>
                    <a:pt x="34" y="962"/>
                  </a:lnTo>
                  <a:lnTo>
                    <a:pt x="23" y="926"/>
                  </a:lnTo>
                  <a:lnTo>
                    <a:pt x="15" y="890"/>
                  </a:lnTo>
                  <a:lnTo>
                    <a:pt x="9" y="854"/>
                  </a:lnTo>
                  <a:lnTo>
                    <a:pt x="4" y="818"/>
                  </a:lnTo>
                  <a:lnTo>
                    <a:pt x="1" y="780"/>
                  </a:lnTo>
                  <a:lnTo>
                    <a:pt x="0" y="742"/>
                  </a:lnTo>
                  <a:lnTo>
                    <a:pt x="0" y="742"/>
                  </a:lnTo>
                  <a:lnTo>
                    <a:pt x="1" y="704"/>
                  </a:lnTo>
                  <a:lnTo>
                    <a:pt x="4" y="666"/>
                  </a:lnTo>
                  <a:lnTo>
                    <a:pt x="9" y="629"/>
                  </a:lnTo>
                  <a:lnTo>
                    <a:pt x="15" y="592"/>
                  </a:lnTo>
                  <a:lnTo>
                    <a:pt x="23" y="556"/>
                  </a:lnTo>
                  <a:lnTo>
                    <a:pt x="34" y="521"/>
                  </a:lnTo>
                  <a:lnTo>
                    <a:pt x="45" y="486"/>
                  </a:lnTo>
                  <a:lnTo>
                    <a:pt x="58" y="453"/>
                  </a:lnTo>
                  <a:lnTo>
                    <a:pt x="73" y="420"/>
                  </a:lnTo>
                  <a:lnTo>
                    <a:pt x="89" y="389"/>
                  </a:lnTo>
                  <a:lnTo>
                    <a:pt x="108" y="357"/>
                  </a:lnTo>
                  <a:lnTo>
                    <a:pt x="126" y="327"/>
                  </a:lnTo>
                  <a:lnTo>
                    <a:pt x="147" y="299"/>
                  </a:lnTo>
                  <a:lnTo>
                    <a:pt x="170" y="270"/>
                  </a:lnTo>
                  <a:lnTo>
                    <a:pt x="192" y="243"/>
                  </a:lnTo>
                  <a:lnTo>
                    <a:pt x="217" y="217"/>
                  </a:lnTo>
                  <a:lnTo>
                    <a:pt x="242" y="193"/>
                  </a:lnTo>
                  <a:lnTo>
                    <a:pt x="269" y="169"/>
                  </a:lnTo>
                  <a:lnTo>
                    <a:pt x="298" y="148"/>
                  </a:lnTo>
                  <a:lnTo>
                    <a:pt x="327" y="127"/>
                  </a:lnTo>
                  <a:lnTo>
                    <a:pt x="356" y="107"/>
                  </a:lnTo>
                  <a:lnTo>
                    <a:pt x="388" y="90"/>
                  </a:lnTo>
                  <a:lnTo>
                    <a:pt x="419" y="74"/>
                  </a:lnTo>
                  <a:lnTo>
                    <a:pt x="453" y="59"/>
                  </a:lnTo>
                  <a:lnTo>
                    <a:pt x="487" y="46"/>
                  </a:lnTo>
                  <a:lnTo>
                    <a:pt x="520" y="34"/>
                  </a:lnTo>
                  <a:lnTo>
                    <a:pt x="556" y="24"/>
                  </a:lnTo>
                  <a:lnTo>
                    <a:pt x="592" y="15"/>
                  </a:lnTo>
                  <a:lnTo>
                    <a:pt x="628" y="9"/>
                  </a:lnTo>
                  <a:lnTo>
                    <a:pt x="665" y="4"/>
                  </a:lnTo>
                  <a:lnTo>
                    <a:pt x="703" y="1"/>
                  </a:lnTo>
                  <a:lnTo>
                    <a:pt x="741" y="0"/>
                  </a:lnTo>
                  <a:lnTo>
                    <a:pt x="741" y="0"/>
                  </a:lnTo>
                  <a:lnTo>
                    <a:pt x="779" y="1"/>
                  </a:lnTo>
                  <a:lnTo>
                    <a:pt x="817" y="4"/>
                  </a:lnTo>
                  <a:lnTo>
                    <a:pt x="853" y="9"/>
                  </a:lnTo>
                  <a:lnTo>
                    <a:pt x="890" y="15"/>
                  </a:lnTo>
                  <a:lnTo>
                    <a:pt x="926" y="24"/>
                  </a:lnTo>
                  <a:lnTo>
                    <a:pt x="961" y="34"/>
                  </a:lnTo>
                  <a:lnTo>
                    <a:pt x="996" y="46"/>
                  </a:lnTo>
                  <a:lnTo>
                    <a:pt x="1029" y="59"/>
                  </a:lnTo>
                  <a:lnTo>
                    <a:pt x="1062" y="74"/>
                  </a:lnTo>
                  <a:lnTo>
                    <a:pt x="1094" y="90"/>
                  </a:lnTo>
                  <a:lnTo>
                    <a:pt x="1125" y="107"/>
                  </a:lnTo>
                  <a:lnTo>
                    <a:pt x="1155" y="127"/>
                  </a:lnTo>
                  <a:lnTo>
                    <a:pt x="1185" y="148"/>
                  </a:lnTo>
                  <a:lnTo>
                    <a:pt x="1212" y="169"/>
                  </a:lnTo>
                  <a:lnTo>
                    <a:pt x="1239" y="193"/>
                  </a:lnTo>
                  <a:lnTo>
                    <a:pt x="1265" y="217"/>
                  </a:lnTo>
                  <a:lnTo>
                    <a:pt x="1289" y="243"/>
                  </a:lnTo>
                  <a:lnTo>
                    <a:pt x="1313" y="270"/>
                  </a:lnTo>
                  <a:lnTo>
                    <a:pt x="1334" y="299"/>
                  </a:lnTo>
                  <a:lnTo>
                    <a:pt x="1355" y="327"/>
                  </a:lnTo>
                  <a:lnTo>
                    <a:pt x="1375" y="357"/>
                  </a:lnTo>
                  <a:lnTo>
                    <a:pt x="1392" y="389"/>
                  </a:lnTo>
                  <a:lnTo>
                    <a:pt x="1408" y="420"/>
                  </a:lnTo>
                  <a:lnTo>
                    <a:pt x="1423" y="453"/>
                  </a:lnTo>
                  <a:lnTo>
                    <a:pt x="1436" y="486"/>
                  </a:lnTo>
                  <a:lnTo>
                    <a:pt x="1448" y="521"/>
                  </a:lnTo>
                  <a:lnTo>
                    <a:pt x="1458" y="556"/>
                  </a:lnTo>
                  <a:lnTo>
                    <a:pt x="1467" y="592"/>
                  </a:lnTo>
                  <a:lnTo>
                    <a:pt x="1473" y="629"/>
                  </a:lnTo>
                  <a:lnTo>
                    <a:pt x="1478" y="666"/>
                  </a:lnTo>
                  <a:lnTo>
                    <a:pt x="1481" y="704"/>
                  </a:lnTo>
                  <a:lnTo>
                    <a:pt x="1482" y="742"/>
                  </a:lnTo>
                  <a:lnTo>
                    <a:pt x="1482" y="74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8966206" y="1783090"/>
              <a:ext cx="686562" cy="944785"/>
            </a:xfrm>
            <a:custGeom>
              <a:rect l="l" t="t" r="r" b="b"/>
              <a:pathLst>
                <a:path w="885" h="1217">
                  <a:moveTo>
                    <a:pt x="212" y="796"/>
                  </a:moveTo>
                  <a:lnTo>
                    <a:pt x="125" y="1151"/>
                  </a:lnTo>
                  <a:lnTo>
                    <a:pt x="105" y="1154"/>
                  </a:lnTo>
                  <a:lnTo>
                    <a:pt x="194" y="790"/>
                  </a:lnTo>
                  <a:lnTo>
                    <a:pt x="194" y="790"/>
                  </a:lnTo>
                  <a:lnTo>
                    <a:pt x="178" y="783"/>
                  </a:lnTo>
                  <a:lnTo>
                    <a:pt x="162" y="775"/>
                  </a:lnTo>
                  <a:lnTo>
                    <a:pt x="162" y="775"/>
                  </a:lnTo>
                  <a:lnTo>
                    <a:pt x="149" y="769"/>
                  </a:lnTo>
                  <a:lnTo>
                    <a:pt x="137" y="761"/>
                  </a:lnTo>
                  <a:lnTo>
                    <a:pt x="127" y="753"/>
                  </a:lnTo>
                  <a:lnTo>
                    <a:pt x="117" y="744"/>
                  </a:lnTo>
                  <a:lnTo>
                    <a:pt x="110" y="732"/>
                  </a:lnTo>
                  <a:lnTo>
                    <a:pt x="102" y="719"/>
                  </a:lnTo>
                  <a:lnTo>
                    <a:pt x="96" y="704"/>
                  </a:lnTo>
                  <a:lnTo>
                    <a:pt x="90" y="685"/>
                  </a:lnTo>
                  <a:lnTo>
                    <a:pt x="90" y="685"/>
                  </a:lnTo>
                  <a:lnTo>
                    <a:pt x="77" y="639"/>
                  </a:lnTo>
                  <a:lnTo>
                    <a:pt x="69" y="616"/>
                  </a:lnTo>
                  <a:lnTo>
                    <a:pt x="61" y="594"/>
                  </a:lnTo>
                  <a:lnTo>
                    <a:pt x="61" y="594"/>
                  </a:lnTo>
                  <a:lnTo>
                    <a:pt x="48" y="565"/>
                  </a:lnTo>
                  <a:lnTo>
                    <a:pt x="34" y="538"/>
                  </a:lnTo>
                  <a:lnTo>
                    <a:pt x="34" y="538"/>
                  </a:lnTo>
                  <a:lnTo>
                    <a:pt x="20" y="509"/>
                  </a:lnTo>
                  <a:lnTo>
                    <a:pt x="14" y="495"/>
                  </a:lnTo>
                  <a:lnTo>
                    <a:pt x="9" y="480"/>
                  </a:lnTo>
                  <a:lnTo>
                    <a:pt x="9" y="480"/>
                  </a:lnTo>
                  <a:lnTo>
                    <a:pt x="4" y="466"/>
                  </a:lnTo>
                  <a:lnTo>
                    <a:pt x="1" y="452"/>
                  </a:lnTo>
                  <a:lnTo>
                    <a:pt x="0" y="439"/>
                  </a:lnTo>
                  <a:lnTo>
                    <a:pt x="0" y="426"/>
                  </a:lnTo>
                  <a:lnTo>
                    <a:pt x="2" y="412"/>
                  </a:lnTo>
                  <a:lnTo>
                    <a:pt x="6" y="398"/>
                  </a:lnTo>
                  <a:lnTo>
                    <a:pt x="13" y="382"/>
                  </a:lnTo>
                  <a:lnTo>
                    <a:pt x="22" y="365"/>
                  </a:lnTo>
                  <a:lnTo>
                    <a:pt x="22" y="365"/>
                  </a:lnTo>
                  <a:lnTo>
                    <a:pt x="44" y="323"/>
                  </a:lnTo>
                  <a:lnTo>
                    <a:pt x="55" y="302"/>
                  </a:lnTo>
                  <a:lnTo>
                    <a:pt x="66" y="280"/>
                  </a:lnTo>
                  <a:lnTo>
                    <a:pt x="66" y="280"/>
                  </a:lnTo>
                  <a:lnTo>
                    <a:pt x="77" y="251"/>
                  </a:lnTo>
                  <a:lnTo>
                    <a:pt x="87" y="222"/>
                  </a:lnTo>
                  <a:lnTo>
                    <a:pt x="87" y="222"/>
                  </a:lnTo>
                  <a:lnTo>
                    <a:pt x="97" y="191"/>
                  </a:lnTo>
                  <a:lnTo>
                    <a:pt x="102" y="177"/>
                  </a:lnTo>
                  <a:lnTo>
                    <a:pt x="109" y="162"/>
                  </a:lnTo>
                  <a:lnTo>
                    <a:pt x="109" y="162"/>
                  </a:lnTo>
                  <a:lnTo>
                    <a:pt x="116" y="149"/>
                  </a:lnTo>
                  <a:lnTo>
                    <a:pt x="124" y="138"/>
                  </a:lnTo>
                  <a:lnTo>
                    <a:pt x="131" y="127"/>
                  </a:lnTo>
                  <a:lnTo>
                    <a:pt x="141" y="119"/>
                  </a:lnTo>
                  <a:lnTo>
                    <a:pt x="153" y="110"/>
                  </a:lnTo>
                  <a:lnTo>
                    <a:pt x="166" y="102"/>
                  </a:lnTo>
                  <a:lnTo>
                    <a:pt x="181" y="96"/>
                  </a:lnTo>
                  <a:lnTo>
                    <a:pt x="200" y="90"/>
                  </a:lnTo>
                  <a:lnTo>
                    <a:pt x="200" y="90"/>
                  </a:lnTo>
                  <a:lnTo>
                    <a:pt x="245" y="77"/>
                  </a:lnTo>
                  <a:lnTo>
                    <a:pt x="268" y="70"/>
                  </a:lnTo>
                  <a:lnTo>
                    <a:pt x="291" y="61"/>
                  </a:lnTo>
                  <a:lnTo>
                    <a:pt x="291" y="61"/>
                  </a:lnTo>
                  <a:lnTo>
                    <a:pt x="320" y="49"/>
                  </a:lnTo>
                  <a:lnTo>
                    <a:pt x="347" y="35"/>
                  </a:lnTo>
                  <a:lnTo>
                    <a:pt x="347" y="35"/>
                  </a:lnTo>
                  <a:lnTo>
                    <a:pt x="376" y="20"/>
                  </a:lnTo>
                  <a:lnTo>
                    <a:pt x="390" y="14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19" y="5"/>
                  </a:lnTo>
                  <a:lnTo>
                    <a:pt x="432" y="1"/>
                  </a:lnTo>
                  <a:lnTo>
                    <a:pt x="446" y="0"/>
                  </a:lnTo>
                  <a:lnTo>
                    <a:pt x="459" y="0"/>
                  </a:lnTo>
                  <a:lnTo>
                    <a:pt x="472" y="2"/>
                  </a:lnTo>
                  <a:lnTo>
                    <a:pt x="487" y="7"/>
                  </a:lnTo>
                  <a:lnTo>
                    <a:pt x="503" y="13"/>
                  </a:lnTo>
                  <a:lnTo>
                    <a:pt x="520" y="22"/>
                  </a:lnTo>
                  <a:lnTo>
                    <a:pt x="520" y="22"/>
                  </a:lnTo>
                  <a:lnTo>
                    <a:pt x="561" y="46"/>
                  </a:lnTo>
                  <a:lnTo>
                    <a:pt x="583" y="57"/>
                  </a:lnTo>
                  <a:lnTo>
                    <a:pt x="605" y="66"/>
                  </a:lnTo>
                  <a:lnTo>
                    <a:pt x="605" y="66"/>
                  </a:lnTo>
                  <a:lnTo>
                    <a:pt x="634" y="77"/>
                  </a:lnTo>
                  <a:lnTo>
                    <a:pt x="663" y="87"/>
                  </a:lnTo>
                  <a:lnTo>
                    <a:pt x="663" y="87"/>
                  </a:lnTo>
                  <a:lnTo>
                    <a:pt x="694" y="97"/>
                  </a:lnTo>
                  <a:lnTo>
                    <a:pt x="708" y="102"/>
                  </a:lnTo>
                  <a:lnTo>
                    <a:pt x="723" y="110"/>
                  </a:lnTo>
                  <a:lnTo>
                    <a:pt x="723" y="110"/>
                  </a:lnTo>
                  <a:lnTo>
                    <a:pt x="736" y="116"/>
                  </a:lnTo>
                  <a:lnTo>
                    <a:pt x="747" y="124"/>
                  </a:lnTo>
                  <a:lnTo>
                    <a:pt x="758" y="133"/>
                  </a:lnTo>
                  <a:lnTo>
                    <a:pt x="766" y="142"/>
                  </a:lnTo>
                  <a:lnTo>
                    <a:pt x="775" y="153"/>
                  </a:lnTo>
                  <a:lnTo>
                    <a:pt x="783" y="166"/>
                  </a:lnTo>
                  <a:lnTo>
                    <a:pt x="789" y="182"/>
                  </a:lnTo>
                  <a:lnTo>
                    <a:pt x="795" y="200"/>
                  </a:lnTo>
                  <a:lnTo>
                    <a:pt x="795" y="200"/>
                  </a:lnTo>
                  <a:lnTo>
                    <a:pt x="808" y="247"/>
                  </a:lnTo>
                  <a:lnTo>
                    <a:pt x="815" y="270"/>
                  </a:lnTo>
                  <a:lnTo>
                    <a:pt x="823" y="292"/>
                  </a:lnTo>
                  <a:lnTo>
                    <a:pt x="823" y="292"/>
                  </a:lnTo>
                  <a:lnTo>
                    <a:pt x="836" y="321"/>
                  </a:lnTo>
                  <a:lnTo>
                    <a:pt x="850" y="348"/>
                  </a:lnTo>
                  <a:lnTo>
                    <a:pt x="850" y="348"/>
                  </a:lnTo>
                  <a:lnTo>
                    <a:pt x="864" y="376"/>
                  </a:lnTo>
                  <a:lnTo>
                    <a:pt x="871" y="390"/>
                  </a:lnTo>
                  <a:lnTo>
                    <a:pt x="876" y="405"/>
                  </a:lnTo>
                  <a:lnTo>
                    <a:pt x="876" y="405"/>
                  </a:lnTo>
                  <a:lnTo>
                    <a:pt x="880" y="419"/>
                  </a:lnTo>
                  <a:lnTo>
                    <a:pt x="884" y="433"/>
                  </a:lnTo>
                  <a:lnTo>
                    <a:pt x="885" y="446"/>
                  </a:lnTo>
                  <a:lnTo>
                    <a:pt x="885" y="460"/>
                  </a:lnTo>
                  <a:lnTo>
                    <a:pt x="883" y="474"/>
                  </a:lnTo>
                  <a:lnTo>
                    <a:pt x="878" y="488"/>
                  </a:lnTo>
                  <a:lnTo>
                    <a:pt x="872" y="504"/>
                  </a:lnTo>
                  <a:lnTo>
                    <a:pt x="863" y="520"/>
                  </a:lnTo>
                  <a:lnTo>
                    <a:pt x="863" y="520"/>
                  </a:lnTo>
                  <a:lnTo>
                    <a:pt x="839" y="563"/>
                  </a:lnTo>
                  <a:lnTo>
                    <a:pt x="828" y="583"/>
                  </a:lnTo>
                  <a:lnTo>
                    <a:pt x="818" y="606"/>
                  </a:lnTo>
                  <a:lnTo>
                    <a:pt x="818" y="606"/>
                  </a:lnTo>
                  <a:lnTo>
                    <a:pt x="808" y="634"/>
                  </a:lnTo>
                  <a:lnTo>
                    <a:pt x="798" y="665"/>
                  </a:lnTo>
                  <a:lnTo>
                    <a:pt x="798" y="665"/>
                  </a:lnTo>
                  <a:lnTo>
                    <a:pt x="788" y="694"/>
                  </a:lnTo>
                  <a:lnTo>
                    <a:pt x="783" y="709"/>
                  </a:lnTo>
                  <a:lnTo>
                    <a:pt x="775" y="723"/>
                  </a:lnTo>
                  <a:lnTo>
                    <a:pt x="775" y="723"/>
                  </a:lnTo>
                  <a:lnTo>
                    <a:pt x="766" y="740"/>
                  </a:lnTo>
                  <a:lnTo>
                    <a:pt x="757" y="754"/>
                  </a:lnTo>
                  <a:lnTo>
                    <a:pt x="751" y="760"/>
                  </a:lnTo>
                  <a:lnTo>
                    <a:pt x="745" y="766"/>
                  </a:lnTo>
                  <a:lnTo>
                    <a:pt x="738" y="771"/>
                  </a:lnTo>
                  <a:lnTo>
                    <a:pt x="731" y="777"/>
                  </a:lnTo>
                  <a:lnTo>
                    <a:pt x="805" y="1000"/>
                  </a:lnTo>
                  <a:lnTo>
                    <a:pt x="785" y="998"/>
                  </a:lnTo>
                  <a:lnTo>
                    <a:pt x="714" y="785"/>
                  </a:lnTo>
                  <a:lnTo>
                    <a:pt x="714" y="785"/>
                  </a:lnTo>
                  <a:lnTo>
                    <a:pt x="703" y="790"/>
                  </a:lnTo>
                  <a:lnTo>
                    <a:pt x="772" y="997"/>
                  </a:lnTo>
                  <a:lnTo>
                    <a:pt x="593" y="982"/>
                  </a:lnTo>
                  <a:lnTo>
                    <a:pt x="566" y="1046"/>
                  </a:lnTo>
                  <a:lnTo>
                    <a:pt x="506" y="867"/>
                  </a:lnTo>
                  <a:lnTo>
                    <a:pt x="506" y="867"/>
                  </a:lnTo>
                  <a:lnTo>
                    <a:pt x="495" y="871"/>
                  </a:lnTo>
                  <a:lnTo>
                    <a:pt x="559" y="1063"/>
                  </a:lnTo>
                  <a:lnTo>
                    <a:pt x="550" y="1085"/>
                  </a:lnTo>
                  <a:lnTo>
                    <a:pt x="481" y="876"/>
                  </a:lnTo>
                  <a:lnTo>
                    <a:pt x="480" y="876"/>
                  </a:lnTo>
                  <a:lnTo>
                    <a:pt x="480" y="876"/>
                  </a:lnTo>
                  <a:lnTo>
                    <a:pt x="463" y="882"/>
                  </a:lnTo>
                  <a:lnTo>
                    <a:pt x="448" y="884"/>
                  </a:lnTo>
                  <a:lnTo>
                    <a:pt x="367" y="1217"/>
                  </a:lnTo>
                  <a:lnTo>
                    <a:pt x="356" y="1197"/>
                  </a:lnTo>
                  <a:lnTo>
                    <a:pt x="432" y="885"/>
                  </a:lnTo>
                  <a:lnTo>
                    <a:pt x="432" y="885"/>
                  </a:lnTo>
                  <a:lnTo>
                    <a:pt x="420" y="884"/>
                  </a:lnTo>
                  <a:lnTo>
                    <a:pt x="348" y="1180"/>
                  </a:lnTo>
                  <a:lnTo>
                    <a:pt x="316" y="1117"/>
                  </a:lnTo>
                  <a:lnTo>
                    <a:pt x="139" y="1149"/>
                  </a:lnTo>
                  <a:lnTo>
                    <a:pt x="223" y="799"/>
                  </a:lnTo>
                  <a:lnTo>
                    <a:pt x="220" y="798"/>
                  </a:lnTo>
                  <a:lnTo>
                    <a:pt x="220" y="798"/>
                  </a:lnTo>
                  <a:lnTo>
                    <a:pt x="212" y="796"/>
                  </a:lnTo>
                  <a:lnTo>
                    <a:pt x="212" y="796"/>
                  </a:lnTo>
                  <a:close/>
                  <a:moveTo>
                    <a:pt x="497" y="656"/>
                  </a:moveTo>
                  <a:lnTo>
                    <a:pt x="497" y="208"/>
                  </a:lnTo>
                  <a:lnTo>
                    <a:pt x="411" y="208"/>
                  </a:lnTo>
                  <a:lnTo>
                    <a:pt x="411" y="208"/>
                  </a:lnTo>
                  <a:lnTo>
                    <a:pt x="411" y="216"/>
                  </a:lnTo>
                  <a:lnTo>
                    <a:pt x="408" y="226"/>
                  </a:lnTo>
                  <a:lnTo>
                    <a:pt x="404" y="235"/>
                  </a:lnTo>
                  <a:lnTo>
                    <a:pt x="397" y="243"/>
                  </a:lnTo>
                  <a:lnTo>
                    <a:pt x="397" y="243"/>
                  </a:lnTo>
                  <a:lnTo>
                    <a:pt x="390" y="252"/>
                  </a:lnTo>
                  <a:lnTo>
                    <a:pt x="381" y="258"/>
                  </a:lnTo>
                  <a:lnTo>
                    <a:pt x="371" y="261"/>
                  </a:lnTo>
                  <a:lnTo>
                    <a:pt x="360" y="262"/>
                  </a:lnTo>
                  <a:lnTo>
                    <a:pt x="360" y="327"/>
                  </a:lnTo>
                  <a:lnTo>
                    <a:pt x="398" y="327"/>
                  </a:lnTo>
                  <a:lnTo>
                    <a:pt x="398" y="656"/>
                  </a:lnTo>
                  <a:lnTo>
                    <a:pt x="497" y="656"/>
                  </a:lnTo>
                  <a:lnTo>
                    <a:pt x="497" y="656"/>
                  </a:lnTo>
                  <a:close/>
                  <a:moveTo>
                    <a:pt x="486" y="124"/>
                  </a:moveTo>
                  <a:lnTo>
                    <a:pt x="486" y="124"/>
                  </a:lnTo>
                  <a:lnTo>
                    <a:pt x="511" y="131"/>
                  </a:lnTo>
                  <a:lnTo>
                    <a:pt x="536" y="139"/>
                  </a:lnTo>
                  <a:lnTo>
                    <a:pt x="560" y="150"/>
                  </a:lnTo>
                  <a:lnTo>
                    <a:pt x="582" y="163"/>
                  </a:lnTo>
                  <a:lnTo>
                    <a:pt x="604" y="177"/>
                  </a:lnTo>
                  <a:lnTo>
                    <a:pt x="623" y="194"/>
                  </a:lnTo>
                  <a:lnTo>
                    <a:pt x="643" y="211"/>
                  </a:lnTo>
                  <a:lnTo>
                    <a:pt x="659" y="229"/>
                  </a:lnTo>
                  <a:lnTo>
                    <a:pt x="674" y="250"/>
                  </a:lnTo>
                  <a:lnTo>
                    <a:pt x="688" y="272"/>
                  </a:lnTo>
                  <a:lnTo>
                    <a:pt x="700" y="294"/>
                  </a:lnTo>
                  <a:lnTo>
                    <a:pt x="710" y="318"/>
                  </a:lnTo>
                  <a:lnTo>
                    <a:pt x="718" y="343"/>
                  </a:lnTo>
                  <a:lnTo>
                    <a:pt x="724" y="369"/>
                  </a:lnTo>
                  <a:lnTo>
                    <a:pt x="727" y="397"/>
                  </a:lnTo>
                  <a:lnTo>
                    <a:pt x="728" y="424"/>
                  </a:lnTo>
                  <a:lnTo>
                    <a:pt x="728" y="424"/>
                  </a:lnTo>
                  <a:lnTo>
                    <a:pt x="728" y="439"/>
                  </a:lnTo>
                  <a:lnTo>
                    <a:pt x="727" y="455"/>
                  </a:lnTo>
                  <a:lnTo>
                    <a:pt x="725" y="470"/>
                  </a:lnTo>
                  <a:lnTo>
                    <a:pt x="722" y="486"/>
                  </a:lnTo>
                  <a:lnTo>
                    <a:pt x="719" y="500"/>
                  </a:lnTo>
                  <a:lnTo>
                    <a:pt x="714" y="515"/>
                  </a:lnTo>
                  <a:lnTo>
                    <a:pt x="710" y="529"/>
                  </a:lnTo>
                  <a:lnTo>
                    <a:pt x="704" y="542"/>
                  </a:lnTo>
                  <a:lnTo>
                    <a:pt x="698" y="556"/>
                  </a:lnTo>
                  <a:lnTo>
                    <a:pt x="691" y="569"/>
                  </a:lnTo>
                  <a:lnTo>
                    <a:pt x="684" y="582"/>
                  </a:lnTo>
                  <a:lnTo>
                    <a:pt x="676" y="594"/>
                  </a:lnTo>
                  <a:lnTo>
                    <a:pt x="668" y="606"/>
                  </a:lnTo>
                  <a:lnTo>
                    <a:pt x="659" y="618"/>
                  </a:lnTo>
                  <a:lnTo>
                    <a:pt x="649" y="629"/>
                  </a:lnTo>
                  <a:lnTo>
                    <a:pt x="639" y="640"/>
                  </a:lnTo>
                  <a:lnTo>
                    <a:pt x="628" y="650"/>
                  </a:lnTo>
                  <a:lnTo>
                    <a:pt x="618" y="659"/>
                  </a:lnTo>
                  <a:lnTo>
                    <a:pt x="606" y="668"/>
                  </a:lnTo>
                  <a:lnTo>
                    <a:pt x="594" y="677"/>
                  </a:lnTo>
                  <a:lnTo>
                    <a:pt x="582" y="685"/>
                  </a:lnTo>
                  <a:lnTo>
                    <a:pt x="569" y="692"/>
                  </a:lnTo>
                  <a:lnTo>
                    <a:pt x="556" y="699"/>
                  </a:lnTo>
                  <a:lnTo>
                    <a:pt x="542" y="705"/>
                  </a:lnTo>
                  <a:lnTo>
                    <a:pt x="528" y="710"/>
                  </a:lnTo>
                  <a:lnTo>
                    <a:pt x="513" y="716"/>
                  </a:lnTo>
                  <a:lnTo>
                    <a:pt x="499" y="719"/>
                  </a:lnTo>
                  <a:lnTo>
                    <a:pt x="484" y="723"/>
                  </a:lnTo>
                  <a:lnTo>
                    <a:pt x="469" y="726"/>
                  </a:lnTo>
                  <a:lnTo>
                    <a:pt x="454" y="728"/>
                  </a:lnTo>
                  <a:lnTo>
                    <a:pt x="439" y="729"/>
                  </a:lnTo>
                  <a:lnTo>
                    <a:pt x="423" y="729"/>
                  </a:lnTo>
                  <a:lnTo>
                    <a:pt x="423" y="729"/>
                  </a:lnTo>
                  <a:lnTo>
                    <a:pt x="398" y="728"/>
                  </a:lnTo>
                  <a:lnTo>
                    <a:pt x="374" y="726"/>
                  </a:lnTo>
                  <a:lnTo>
                    <a:pt x="351" y="720"/>
                  </a:lnTo>
                  <a:lnTo>
                    <a:pt x="328" y="714"/>
                  </a:lnTo>
                  <a:lnTo>
                    <a:pt x="306" y="706"/>
                  </a:lnTo>
                  <a:lnTo>
                    <a:pt x="284" y="696"/>
                  </a:lnTo>
                  <a:lnTo>
                    <a:pt x="264" y="684"/>
                  </a:lnTo>
                  <a:lnTo>
                    <a:pt x="244" y="672"/>
                  </a:lnTo>
                  <a:lnTo>
                    <a:pt x="227" y="657"/>
                  </a:lnTo>
                  <a:lnTo>
                    <a:pt x="209" y="642"/>
                  </a:lnTo>
                  <a:lnTo>
                    <a:pt x="193" y="626"/>
                  </a:lnTo>
                  <a:lnTo>
                    <a:pt x="179" y="607"/>
                  </a:lnTo>
                  <a:lnTo>
                    <a:pt x="166" y="589"/>
                  </a:lnTo>
                  <a:lnTo>
                    <a:pt x="154" y="568"/>
                  </a:lnTo>
                  <a:lnTo>
                    <a:pt x="143" y="547"/>
                  </a:lnTo>
                  <a:lnTo>
                    <a:pt x="135" y="526"/>
                  </a:lnTo>
                  <a:lnTo>
                    <a:pt x="135" y="526"/>
                  </a:lnTo>
                  <a:lnTo>
                    <a:pt x="143" y="551"/>
                  </a:lnTo>
                  <a:lnTo>
                    <a:pt x="153" y="575"/>
                  </a:lnTo>
                  <a:lnTo>
                    <a:pt x="164" y="597"/>
                  </a:lnTo>
                  <a:lnTo>
                    <a:pt x="178" y="619"/>
                  </a:lnTo>
                  <a:lnTo>
                    <a:pt x="193" y="640"/>
                  </a:lnTo>
                  <a:lnTo>
                    <a:pt x="209" y="659"/>
                  </a:lnTo>
                  <a:lnTo>
                    <a:pt x="228" y="677"/>
                  </a:lnTo>
                  <a:lnTo>
                    <a:pt x="247" y="693"/>
                  </a:lnTo>
                  <a:lnTo>
                    <a:pt x="268" y="708"/>
                  </a:lnTo>
                  <a:lnTo>
                    <a:pt x="291" y="721"/>
                  </a:lnTo>
                  <a:lnTo>
                    <a:pt x="314" y="733"/>
                  </a:lnTo>
                  <a:lnTo>
                    <a:pt x="338" y="742"/>
                  </a:lnTo>
                  <a:lnTo>
                    <a:pt x="363" y="749"/>
                  </a:lnTo>
                  <a:lnTo>
                    <a:pt x="389" y="755"/>
                  </a:lnTo>
                  <a:lnTo>
                    <a:pt x="416" y="759"/>
                  </a:lnTo>
                  <a:lnTo>
                    <a:pt x="443" y="760"/>
                  </a:lnTo>
                  <a:lnTo>
                    <a:pt x="443" y="760"/>
                  </a:lnTo>
                  <a:lnTo>
                    <a:pt x="459" y="759"/>
                  </a:lnTo>
                  <a:lnTo>
                    <a:pt x="475" y="758"/>
                  </a:lnTo>
                  <a:lnTo>
                    <a:pt x="491" y="756"/>
                  </a:lnTo>
                  <a:lnTo>
                    <a:pt x="507" y="754"/>
                  </a:lnTo>
                  <a:lnTo>
                    <a:pt x="522" y="749"/>
                  </a:lnTo>
                  <a:lnTo>
                    <a:pt x="537" y="745"/>
                  </a:lnTo>
                  <a:lnTo>
                    <a:pt x="553" y="741"/>
                  </a:lnTo>
                  <a:lnTo>
                    <a:pt x="567" y="735"/>
                  </a:lnTo>
                  <a:lnTo>
                    <a:pt x="581" y="729"/>
                  </a:lnTo>
                  <a:lnTo>
                    <a:pt x="595" y="721"/>
                  </a:lnTo>
                  <a:lnTo>
                    <a:pt x="608" y="714"/>
                  </a:lnTo>
                  <a:lnTo>
                    <a:pt x="621" y="705"/>
                  </a:lnTo>
                  <a:lnTo>
                    <a:pt x="634" y="696"/>
                  </a:lnTo>
                  <a:lnTo>
                    <a:pt x="646" y="686"/>
                  </a:lnTo>
                  <a:lnTo>
                    <a:pt x="657" y="677"/>
                  </a:lnTo>
                  <a:lnTo>
                    <a:pt x="669" y="667"/>
                  </a:lnTo>
                  <a:lnTo>
                    <a:pt x="678" y="655"/>
                  </a:lnTo>
                  <a:lnTo>
                    <a:pt x="688" y="644"/>
                  </a:lnTo>
                  <a:lnTo>
                    <a:pt x="698" y="632"/>
                  </a:lnTo>
                  <a:lnTo>
                    <a:pt x="707" y="619"/>
                  </a:lnTo>
                  <a:lnTo>
                    <a:pt x="715" y="606"/>
                  </a:lnTo>
                  <a:lnTo>
                    <a:pt x="723" y="593"/>
                  </a:lnTo>
                  <a:lnTo>
                    <a:pt x="731" y="579"/>
                  </a:lnTo>
                  <a:lnTo>
                    <a:pt x="737" y="565"/>
                  </a:lnTo>
                  <a:lnTo>
                    <a:pt x="742" y="551"/>
                  </a:lnTo>
                  <a:lnTo>
                    <a:pt x="747" y="536"/>
                  </a:lnTo>
                  <a:lnTo>
                    <a:pt x="751" y="520"/>
                  </a:lnTo>
                  <a:lnTo>
                    <a:pt x="756" y="505"/>
                  </a:lnTo>
                  <a:lnTo>
                    <a:pt x="758" y="489"/>
                  </a:lnTo>
                  <a:lnTo>
                    <a:pt x="760" y="474"/>
                  </a:lnTo>
                  <a:lnTo>
                    <a:pt x="761" y="457"/>
                  </a:lnTo>
                  <a:lnTo>
                    <a:pt x="762" y="441"/>
                  </a:lnTo>
                  <a:lnTo>
                    <a:pt x="762" y="441"/>
                  </a:lnTo>
                  <a:lnTo>
                    <a:pt x="761" y="426"/>
                  </a:lnTo>
                  <a:lnTo>
                    <a:pt x="760" y="411"/>
                  </a:lnTo>
                  <a:lnTo>
                    <a:pt x="759" y="397"/>
                  </a:lnTo>
                  <a:lnTo>
                    <a:pt x="757" y="381"/>
                  </a:lnTo>
                  <a:lnTo>
                    <a:pt x="753" y="367"/>
                  </a:lnTo>
                  <a:lnTo>
                    <a:pt x="749" y="353"/>
                  </a:lnTo>
                  <a:lnTo>
                    <a:pt x="746" y="340"/>
                  </a:lnTo>
                  <a:lnTo>
                    <a:pt x="740" y="326"/>
                  </a:lnTo>
                  <a:lnTo>
                    <a:pt x="729" y="300"/>
                  </a:lnTo>
                  <a:lnTo>
                    <a:pt x="715" y="275"/>
                  </a:lnTo>
                  <a:lnTo>
                    <a:pt x="700" y="252"/>
                  </a:lnTo>
                  <a:lnTo>
                    <a:pt x="682" y="230"/>
                  </a:lnTo>
                  <a:lnTo>
                    <a:pt x="663" y="210"/>
                  </a:lnTo>
                  <a:lnTo>
                    <a:pt x="642" y="191"/>
                  </a:lnTo>
                  <a:lnTo>
                    <a:pt x="619" y="175"/>
                  </a:lnTo>
                  <a:lnTo>
                    <a:pt x="595" y="160"/>
                  </a:lnTo>
                  <a:lnTo>
                    <a:pt x="569" y="148"/>
                  </a:lnTo>
                  <a:lnTo>
                    <a:pt x="543" y="137"/>
                  </a:lnTo>
                  <a:lnTo>
                    <a:pt x="529" y="134"/>
                  </a:lnTo>
                  <a:lnTo>
                    <a:pt x="515" y="129"/>
                  </a:lnTo>
                  <a:lnTo>
                    <a:pt x="500" y="127"/>
                  </a:lnTo>
                  <a:lnTo>
                    <a:pt x="486" y="124"/>
                  </a:lnTo>
                  <a:lnTo>
                    <a:pt x="486" y="124"/>
                  </a:lnTo>
                  <a:close/>
                  <a:moveTo>
                    <a:pt x="216" y="696"/>
                  </a:moveTo>
                  <a:lnTo>
                    <a:pt x="217" y="696"/>
                  </a:lnTo>
                  <a:lnTo>
                    <a:pt x="217" y="697"/>
                  </a:lnTo>
                  <a:lnTo>
                    <a:pt x="217" y="697"/>
                  </a:lnTo>
                  <a:lnTo>
                    <a:pt x="221" y="701"/>
                  </a:lnTo>
                  <a:lnTo>
                    <a:pt x="221" y="701"/>
                  </a:lnTo>
                  <a:lnTo>
                    <a:pt x="221" y="701"/>
                  </a:lnTo>
                  <a:lnTo>
                    <a:pt x="221" y="701"/>
                  </a:lnTo>
                  <a:lnTo>
                    <a:pt x="223" y="702"/>
                  </a:lnTo>
                  <a:lnTo>
                    <a:pt x="223" y="702"/>
                  </a:lnTo>
                  <a:lnTo>
                    <a:pt x="224" y="703"/>
                  </a:lnTo>
                  <a:lnTo>
                    <a:pt x="224" y="703"/>
                  </a:lnTo>
                  <a:lnTo>
                    <a:pt x="224" y="703"/>
                  </a:lnTo>
                  <a:lnTo>
                    <a:pt x="224" y="703"/>
                  </a:lnTo>
                  <a:lnTo>
                    <a:pt x="225" y="703"/>
                  </a:lnTo>
                  <a:lnTo>
                    <a:pt x="227" y="705"/>
                  </a:lnTo>
                  <a:lnTo>
                    <a:pt x="227" y="705"/>
                  </a:lnTo>
                  <a:lnTo>
                    <a:pt x="231" y="708"/>
                  </a:lnTo>
                  <a:lnTo>
                    <a:pt x="231" y="709"/>
                  </a:lnTo>
                  <a:lnTo>
                    <a:pt x="232" y="709"/>
                  </a:lnTo>
                  <a:lnTo>
                    <a:pt x="232" y="709"/>
                  </a:lnTo>
                  <a:lnTo>
                    <a:pt x="243" y="718"/>
                  </a:lnTo>
                  <a:lnTo>
                    <a:pt x="243" y="718"/>
                  </a:lnTo>
                  <a:lnTo>
                    <a:pt x="247" y="721"/>
                  </a:lnTo>
                  <a:lnTo>
                    <a:pt x="249" y="722"/>
                  </a:lnTo>
                  <a:lnTo>
                    <a:pt x="249" y="722"/>
                  </a:lnTo>
                  <a:lnTo>
                    <a:pt x="253" y="726"/>
                  </a:lnTo>
                  <a:lnTo>
                    <a:pt x="256" y="727"/>
                  </a:lnTo>
                  <a:lnTo>
                    <a:pt x="256" y="727"/>
                  </a:lnTo>
                  <a:lnTo>
                    <a:pt x="256" y="727"/>
                  </a:lnTo>
                  <a:lnTo>
                    <a:pt x="261" y="730"/>
                  </a:lnTo>
                  <a:lnTo>
                    <a:pt x="264" y="731"/>
                  </a:lnTo>
                  <a:lnTo>
                    <a:pt x="264" y="731"/>
                  </a:lnTo>
                  <a:lnTo>
                    <a:pt x="267" y="733"/>
                  </a:lnTo>
                  <a:lnTo>
                    <a:pt x="270" y="735"/>
                  </a:lnTo>
                  <a:lnTo>
                    <a:pt x="270" y="735"/>
                  </a:lnTo>
                  <a:lnTo>
                    <a:pt x="275" y="739"/>
                  </a:lnTo>
                  <a:lnTo>
                    <a:pt x="278" y="740"/>
                  </a:lnTo>
                  <a:lnTo>
                    <a:pt x="281" y="742"/>
                  </a:lnTo>
                  <a:lnTo>
                    <a:pt x="285" y="744"/>
                  </a:lnTo>
                  <a:lnTo>
                    <a:pt x="289" y="746"/>
                  </a:lnTo>
                  <a:lnTo>
                    <a:pt x="293" y="747"/>
                  </a:lnTo>
                  <a:lnTo>
                    <a:pt x="296" y="749"/>
                  </a:lnTo>
                  <a:lnTo>
                    <a:pt x="296" y="749"/>
                  </a:lnTo>
                  <a:lnTo>
                    <a:pt x="300" y="752"/>
                  </a:lnTo>
                  <a:lnTo>
                    <a:pt x="304" y="753"/>
                  </a:lnTo>
                  <a:lnTo>
                    <a:pt x="304" y="753"/>
                  </a:lnTo>
                  <a:lnTo>
                    <a:pt x="308" y="755"/>
                  </a:lnTo>
                  <a:lnTo>
                    <a:pt x="310" y="756"/>
                  </a:lnTo>
                  <a:lnTo>
                    <a:pt x="310" y="756"/>
                  </a:lnTo>
                  <a:lnTo>
                    <a:pt x="316" y="758"/>
                  </a:lnTo>
                  <a:lnTo>
                    <a:pt x="319" y="759"/>
                  </a:lnTo>
                  <a:lnTo>
                    <a:pt x="319" y="759"/>
                  </a:lnTo>
                  <a:lnTo>
                    <a:pt x="323" y="761"/>
                  </a:lnTo>
                  <a:lnTo>
                    <a:pt x="326" y="761"/>
                  </a:lnTo>
                  <a:lnTo>
                    <a:pt x="326" y="761"/>
                  </a:lnTo>
                  <a:lnTo>
                    <a:pt x="332" y="764"/>
                  </a:lnTo>
                  <a:lnTo>
                    <a:pt x="334" y="765"/>
                  </a:lnTo>
                  <a:lnTo>
                    <a:pt x="334" y="765"/>
                  </a:lnTo>
                  <a:lnTo>
                    <a:pt x="340" y="767"/>
                  </a:lnTo>
                  <a:lnTo>
                    <a:pt x="342" y="767"/>
                  </a:lnTo>
                  <a:lnTo>
                    <a:pt x="342" y="767"/>
                  </a:lnTo>
                  <a:lnTo>
                    <a:pt x="348" y="769"/>
                  </a:lnTo>
                  <a:lnTo>
                    <a:pt x="351" y="769"/>
                  </a:lnTo>
                  <a:lnTo>
                    <a:pt x="351" y="769"/>
                  </a:lnTo>
                  <a:lnTo>
                    <a:pt x="356" y="771"/>
                  </a:lnTo>
                  <a:lnTo>
                    <a:pt x="358" y="771"/>
                  </a:lnTo>
                  <a:lnTo>
                    <a:pt x="358" y="771"/>
                  </a:lnTo>
                  <a:lnTo>
                    <a:pt x="365" y="773"/>
                  </a:lnTo>
                  <a:lnTo>
                    <a:pt x="366" y="773"/>
                  </a:lnTo>
                  <a:lnTo>
                    <a:pt x="366" y="773"/>
                  </a:lnTo>
                  <a:lnTo>
                    <a:pt x="372" y="775"/>
                  </a:lnTo>
                  <a:lnTo>
                    <a:pt x="374" y="775"/>
                  </a:lnTo>
                  <a:lnTo>
                    <a:pt x="374" y="775"/>
                  </a:lnTo>
                  <a:lnTo>
                    <a:pt x="382" y="777"/>
                  </a:lnTo>
                  <a:lnTo>
                    <a:pt x="383" y="777"/>
                  </a:lnTo>
                  <a:lnTo>
                    <a:pt x="383" y="777"/>
                  </a:lnTo>
                  <a:lnTo>
                    <a:pt x="390" y="778"/>
                  </a:lnTo>
                  <a:lnTo>
                    <a:pt x="391" y="779"/>
                  </a:lnTo>
                  <a:lnTo>
                    <a:pt x="391" y="779"/>
                  </a:lnTo>
                  <a:lnTo>
                    <a:pt x="398" y="780"/>
                  </a:lnTo>
                  <a:lnTo>
                    <a:pt x="399" y="780"/>
                  </a:lnTo>
                  <a:lnTo>
                    <a:pt x="399" y="780"/>
                  </a:lnTo>
                  <a:lnTo>
                    <a:pt x="407" y="780"/>
                  </a:lnTo>
                  <a:lnTo>
                    <a:pt x="407" y="781"/>
                  </a:lnTo>
                  <a:lnTo>
                    <a:pt x="408" y="781"/>
                  </a:lnTo>
                  <a:lnTo>
                    <a:pt x="408" y="781"/>
                  </a:lnTo>
                  <a:lnTo>
                    <a:pt x="416" y="781"/>
                  </a:lnTo>
                  <a:lnTo>
                    <a:pt x="417" y="781"/>
                  </a:lnTo>
                  <a:lnTo>
                    <a:pt x="417" y="781"/>
                  </a:lnTo>
                  <a:lnTo>
                    <a:pt x="433" y="782"/>
                  </a:lnTo>
                  <a:lnTo>
                    <a:pt x="434" y="782"/>
                  </a:lnTo>
                  <a:lnTo>
                    <a:pt x="434" y="782"/>
                  </a:lnTo>
                  <a:lnTo>
                    <a:pt x="443" y="782"/>
                  </a:lnTo>
                  <a:lnTo>
                    <a:pt x="443" y="782"/>
                  </a:lnTo>
                  <a:lnTo>
                    <a:pt x="449" y="782"/>
                  </a:lnTo>
                  <a:lnTo>
                    <a:pt x="449" y="782"/>
                  </a:lnTo>
                  <a:lnTo>
                    <a:pt x="449" y="782"/>
                  </a:lnTo>
                  <a:lnTo>
                    <a:pt x="449" y="782"/>
                  </a:lnTo>
                  <a:lnTo>
                    <a:pt x="453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5" y="782"/>
                  </a:lnTo>
                  <a:lnTo>
                    <a:pt x="455" y="782"/>
                  </a:lnTo>
                  <a:lnTo>
                    <a:pt x="455" y="782"/>
                  </a:lnTo>
                  <a:lnTo>
                    <a:pt x="455" y="782"/>
                  </a:lnTo>
                  <a:lnTo>
                    <a:pt x="455" y="782"/>
                  </a:lnTo>
                  <a:lnTo>
                    <a:pt x="456" y="782"/>
                  </a:lnTo>
                  <a:lnTo>
                    <a:pt x="456" y="782"/>
                  </a:lnTo>
                  <a:lnTo>
                    <a:pt x="456" y="782"/>
                  </a:lnTo>
                  <a:lnTo>
                    <a:pt x="456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71" y="781"/>
                  </a:lnTo>
                  <a:lnTo>
                    <a:pt x="471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3" y="781"/>
                  </a:lnTo>
                  <a:lnTo>
                    <a:pt x="473" y="781"/>
                  </a:lnTo>
                  <a:lnTo>
                    <a:pt x="473" y="781"/>
                  </a:lnTo>
                  <a:lnTo>
                    <a:pt x="478" y="781"/>
                  </a:lnTo>
                  <a:lnTo>
                    <a:pt x="478" y="781"/>
                  </a:lnTo>
                  <a:lnTo>
                    <a:pt x="478" y="781"/>
                  </a:lnTo>
                  <a:lnTo>
                    <a:pt x="478" y="781"/>
                  </a:lnTo>
                  <a:lnTo>
                    <a:pt x="485" y="780"/>
                  </a:lnTo>
                  <a:lnTo>
                    <a:pt x="486" y="780"/>
                  </a:lnTo>
                  <a:lnTo>
                    <a:pt x="486" y="780"/>
                  </a:lnTo>
                  <a:lnTo>
                    <a:pt x="494" y="779"/>
                  </a:lnTo>
                  <a:lnTo>
                    <a:pt x="495" y="779"/>
                  </a:lnTo>
                  <a:lnTo>
                    <a:pt x="495" y="778"/>
                  </a:lnTo>
                  <a:lnTo>
                    <a:pt x="495" y="778"/>
                  </a:lnTo>
                  <a:lnTo>
                    <a:pt x="503" y="777"/>
                  </a:lnTo>
                  <a:lnTo>
                    <a:pt x="504" y="777"/>
                  </a:lnTo>
                  <a:lnTo>
                    <a:pt x="504" y="777"/>
                  </a:lnTo>
                  <a:lnTo>
                    <a:pt x="510" y="775"/>
                  </a:lnTo>
                  <a:lnTo>
                    <a:pt x="512" y="775"/>
                  </a:lnTo>
                  <a:lnTo>
                    <a:pt x="512" y="775"/>
                  </a:lnTo>
                  <a:lnTo>
                    <a:pt x="519" y="773"/>
                  </a:lnTo>
                  <a:lnTo>
                    <a:pt x="520" y="773"/>
                  </a:lnTo>
                  <a:lnTo>
                    <a:pt x="520" y="773"/>
                  </a:lnTo>
                  <a:lnTo>
                    <a:pt x="528" y="771"/>
                  </a:lnTo>
                  <a:lnTo>
                    <a:pt x="529" y="771"/>
                  </a:lnTo>
                  <a:lnTo>
                    <a:pt x="529" y="771"/>
                  </a:lnTo>
                  <a:lnTo>
                    <a:pt x="535" y="769"/>
                  </a:lnTo>
                  <a:lnTo>
                    <a:pt x="537" y="769"/>
                  </a:lnTo>
                  <a:lnTo>
                    <a:pt x="537" y="769"/>
                  </a:lnTo>
                  <a:lnTo>
                    <a:pt x="543" y="767"/>
                  </a:lnTo>
                  <a:lnTo>
                    <a:pt x="545" y="767"/>
                  </a:lnTo>
                  <a:lnTo>
                    <a:pt x="545" y="767"/>
                  </a:lnTo>
                  <a:lnTo>
                    <a:pt x="551" y="765"/>
                  </a:lnTo>
                  <a:lnTo>
                    <a:pt x="553" y="764"/>
                  </a:lnTo>
                  <a:lnTo>
                    <a:pt x="553" y="764"/>
                  </a:lnTo>
                  <a:lnTo>
                    <a:pt x="559" y="761"/>
                  </a:lnTo>
                  <a:lnTo>
                    <a:pt x="560" y="761"/>
                  </a:lnTo>
                  <a:lnTo>
                    <a:pt x="560" y="761"/>
                  </a:lnTo>
                  <a:lnTo>
                    <a:pt x="567" y="759"/>
                  </a:lnTo>
                  <a:lnTo>
                    <a:pt x="569" y="758"/>
                  </a:lnTo>
                  <a:lnTo>
                    <a:pt x="569" y="758"/>
                  </a:lnTo>
                  <a:lnTo>
                    <a:pt x="574" y="756"/>
                  </a:lnTo>
                  <a:lnTo>
                    <a:pt x="576" y="755"/>
                  </a:lnTo>
                  <a:lnTo>
                    <a:pt x="576" y="755"/>
                  </a:lnTo>
                  <a:lnTo>
                    <a:pt x="582" y="753"/>
                  </a:lnTo>
                  <a:lnTo>
                    <a:pt x="584" y="752"/>
                  </a:lnTo>
                  <a:lnTo>
                    <a:pt x="584" y="752"/>
                  </a:lnTo>
                  <a:lnTo>
                    <a:pt x="589" y="749"/>
                  </a:lnTo>
                  <a:lnTo>
                    <a:pt x="592" y="748"/>
                  </a:lnTo>
                  <a:lnTo>
                    <a:pt x="592" y="748"/>
                  </a:lnTo>
                  <a:lnTo>
                    <a:pt x="597" y="745"/>
                  </a:lnTo>
                  <a:lnTo>
                    <a:pt x="599" y="744"/>
                  </a:lnTo>
                  <a:lnTo>
                    <a:pt x="599" y="744"/>
                  </a:lnTo>
                  <a:lnTo>
                    <a:pt x="604" y="742"/>
                  </a:lnTo>
                  <a:lnTo>
                    <a:pt x="606" y="741"/>
                  </a:lnTo>
                  <a:lnTo>
                    <a:pt x="606" y="741"/>
                  </a:lnTo>
                  <a:lnTo>
                    <a:pt x="611" y="737"/>
                  </a:lnTo>
                  <a:lnTo>
                    <a:pt x="614" y="736"/>
                  </a:lnTo>
                  <a:lnTo>
                    <a:pt x="614" y="736"/>
                  </a:lnTo>
                  <a:lnTo>
                    <a:pt x="619" y="733"/>
                  </a:lnTo>
                  <a:lnTo>
                    <a:pt x="621" y="732"/>
                  </a:lnTo>
                  <a:lnTo>
                    <a:pt x="621" y="732"/>
                  </a:lnTo>
                  <a:lnTo>
                    <a:pt x="625" y="729"/>
                  </a:lnTo>
                  <a:lnTo>
                    <a:pt x="628" y="728"/>
                  </a:lnTo>
                  <a:lnTo>
                    <a:pt x="632" y="724"/>
                  </a:lnTo>
                  <a:lnTo>
                    <a:pt x="635" y="723"/>
                  </a:lnTo>
                  <a:lnTo>
                    <a:pt x="635" y="723"/>
                  </a:lnTo>
                  <a:lnTo>
                    <a:pt x="638" y="720"/>
                  </a:lnTo>
                  <a:lnTo>
                    <a:pt x="642" y="718"/>
                  </a:lnTo>
                  <a:lnTo>
                    <a:pt x="642" y="718"/>
                  </a:lnTo>
                  <a:lnTo>
                    <a:pt x="646" y="715"/>
                  </a:lnTo>
                  <a:lnTo>
                    <a:pt x="648" y="714"/>
                  </a:lnTo>
                  <a:lnTo>
                    <a:pt x="648" y="714"/>
                  </a:lnTo>
                  <a:lnTo>
                    <a:pt x="651" y="710"/>
                  </a:lnTo>
                  <a:lnTo>
                    <a:pt x="655" y="708"/>
                  </a:lnTo>
                  <a:lnTo>
                    <a:pt x="655" y="708"/>
                  </a:lnTo>
                  <a:lnTo>
                    <a:pt x="659" y="705"/>
                  </a:lnTo>
                  <a:lnTo>
                    <a:pt x="661" y="703"/>
                  </a:lnTo>
                  <a:lnTo>
                    <a:pt x="664" y="701"/>
                  </a:lnTo>
                  <a:lnTo>
                    <a:pt x="668" y="697"/>
                  </a:lnTo>
                  <a:lnTo>
                    <a:pt x="668" y="697"/>
                  </a:lnTo>
                  <a:lnTo>
                    <a:pt x="671" y="694"/>
                  </a:lnTo>
                  <a:lnTo>
                    <a:pt x="671" y="694"/>
                  </a:lnTo>
                  <a:lnTo>
                    <a:pt x="671" y="694"/>
                  </a:lnTo>
                  <a:lnTo>
                    <a:pt x="681" y="685"/>
                  </a:lnTo>
                  <a:lnTo>
                    <a:pt x="682" y="684"/>
                  </a:lnTo>
                  <a:lnTo>
                    <a:pt x="682" y="684"/>
                  </a:lnTo>
                  <a:lnTo>
                    <a:pt x="682" y="684"/>
                  </a:lnTo>
                  <a:lnTo>
                    <a:pt x="682" y="684"/>
                  </a:lnTo>
                  <a:lnTo>
                    <a:pt x="682" y="684"/>
                  </a:lnTo>
                  <a:lnTo>
                    <a:pt x="683" y="683"/>
                  </a:lnTo>
                  <a:lnTo>
                    <a:pt x="685" y="681"/>
                  </a:lnTo>
                  <a:lnTo>
                    <a:pt x="685" y="681"/>
                  </a:lnTo>
                  <a:lnTo>
                    <a:pt x="686" y="680"/>
                  </a:lnTo>
                  <a:lnTo>
                    <a:pt x="686" y="680"/>
                  </a:lnTo>
                  <a:lnTo>
                    <a:pt x="688" y="678"/>
                  </a:lnTo>
                  <a:lnTo>
                    <a:pt x="688" y="678"/>
                  </a:lnTo>
                  <a:lnTo>
                    <a:pt x="688" y="678"/>
                  </a:lnTo>
                  <a:lnTo>
                    <a:pt x="688" y="677"/>
                  </a:lnTo>
                  <a:lnTo>
                    <a:pt x="690" y="676"/>
                  </a:lnTo>
                  <a:lnTo>
                    <a:pt x="690" y="676"/>
                  </a:lnTo>
                  <a:lnTo>
                    <a:pt x="690" y="676"/>
                  </a:lnTo>
                  <a:lnTo>
                    <a:pt x="695" y="671"/>
                  </a:lnTo>
                  <a:lnTo>
                    <a:pt x="695" y="670"/>
                  </a:lnTo>
                  <a:lnTo>
                    <a:pt x="696" y="670"/>
                  </a:lnTo>
                  <a:lnTo>
                    <a:pt x="696" y="670"/>
                  </a:lnTo>
                  <a:lnTo>
                    <a:pt x="706" y="658"/>
                  </a:lnTo>
                  <a:lnTo>
                    <a:pt x="715" y="646"/>
                  </a:lnTo>
                  <a:lnTo>
                    <a:pt x="724" y="634"/>
                  </a:lnTo>
                  <a:lnTo>
                    <a:pt x="733" y="621"/>
                  </a:lnTo>
                  <a:lnTo>
                    <a:pt x="740" y="608"/>
                  </a:lnTo>
                  <a:lnTo>
                    <a:pt x="748" y="594"/>
                  </a:lnTo>
                  <a:lnTo>
                    <a:pt x="754" y="580"/>
                  </a:lnTo>
                  <a:lnTo>
                    <a:pt x="760" y="566"/>
                  </a:lnTo>
                  <a:lnTo>
                    <a:pt x="765" y="551"/>
                  </a:lnTo>
                  <a:lnTo>
                    <a:pt x="771" y="536"/>
                  </a:lnTo>
                  <a:lnTo>
                    <a:pt x="774" y="520"/>
                  </a:lnTo>
                  <a:lnTo>
                    <a:pt x="778" y="505"/>
                  </a:lnTo>
                  <a:lnTo>
                    <a:pt x="780" y="490"/>
                  </a:lnTo>
                  <a:lnTo>
                    <a:pt x="783" y="474"/>
                  </a:lnTo>
                  <a:lnTo>
                    <a:pt x="784" y="457"/>
                  </a:lnTo>
                  <a:lnTo>
                    <a:pt x="784" y="441"/>
                  </a:lnTo>
                  <a:lnTo>
                    <a:pt x="784" y="441"/>
                  </a:lnTo>
                  <a:lnTo>
                    <a:pt x="784" y="423"/>
                  </a:lnTo>
                  <a:lnTo>
                    <a:pt x="783" y="406"/>
                  </a:lnTo>
                  <a:lnTo>
                    <a:pt x="780" y="389"/>
                  </a:lnTo>
                  <a:lnTo>
                    <a:pt x="777" y="372"/>
                  </a:lnTo>
                  <a:lnTo>
                    <a:pt x="773" y="355"/>
                  </a:lnTo>
                  <a:lnTo>
                    <a:pt x="769" y="339"/>
                  </a:lnTo>
                  <a:lnTo>
                    <a:pt x="763" y="324"/>
                  </a:lnTo>
                  <a:lnTo>
                    <a:pt x="757" y="308"/>
                  </a:lnTo>
                  <a:lnTo>
                    <a:pt x="750" y="292"/>
                  </a:lnTo>
                  <a:lnTo>
                    <a:pt x="742" y="278"/>
                  </a:lnTo>
                  <a:lnTo>
                    <a:pt x="735" y="264"/>
                  </a:lnTo>
                  <a:lnTo>
                    <a:pt x="725" y="250"/>
                  </a:lnTo>
                  <a:lnTo>
                    <a:pt x="716" y="237"/>
                  </a:lnTo>
                  <a:lnTo>
                    <a:pt x="706" y="224"/>
                  </a:lnTo>
                  <a:lnTo>
                    <a:pt x="695" y="211"/>
                  </a:lnTo>
                  <a:lnTo>
                    <a:pt x="684" y="199"/>
                  </a:lnTo>
                  <a:lnTo>
                    <a:pt x="672" y="188"/>
                  </a:lnTo>
                  <a:lnTo>
                    <a:pt x="660" y="177"/>
                  </a:lnTo>
                  <a:lnTo>
                    <a:pt x="647" y="167"/>
                  </a:lnTo>
                  <a:lnTo>
                    <a:pt x="633" y="158"/>
                  </a:lnTo>
                  <a:lnTo>
                    <a:pt x="620" y="149"/>
                  </a:lnTo>
                  <a:lnTo>
                    <a:pt x="606" y="140"/>
                  </a:lnTo>
                  <a:lnTo>
                    <a:pt x="591" y="133"/>
                  </a:lnTo>
                  <a:lnTo>
                    <a:pt x="575" y="126"/>
                  </a:lnTo>
                  <a:lnTo>
                    <a:pt x="560" y="120"/>
                  </a:lnTo>
                  <a:lnTo>
                    <a:pt x="544" y="114"/>
                  </a:lnTo>
                  <a:lnTo>
                    <a:pt x="528" y="110"/>
                  </a:lnTo>
                  <a:lnTo>
                    <a:pt x="511" y="107"/>
                  </a:lnTo>
                  <a:lnTo>
                    <a:pt x="495" y="103"/>
                  </a:lnTo>
                  <a:lnTo>
                    <a:pt x="478" y="101"/>
                  </a:lnTo>
                  <a:lnTo>
                    <a:pt x="460" y="100"/>
                  </a:lnTo>
                  <a:lnTo>
                    <a:pt x="443" y="99"/>
                  </a:lnTo>
                  <a:lnTo>
                    <a:pt x="443" y="99"/>
                  </a:lnTo>
                  <a:lnTo>
                    <a:pt x="424" y="100"/>
                  </a:lnTo>
                  <a:lnTo>
                    <a:pt x="407" y="101"/>
                  </a:lnTo>
                  <a:lnTo>
                    <a:pt x="391" y="103"/>
                  </a:lnTo>
                  <a:lnTo>
                    <a:pt x="373" y="107"/>
                  </a:lnTo>
                  <a:lnTo>
                    <a:pt x="357" y="110"/>
                  </a:lnTo>
                  <a:lnTo>
                    <a:pt x="341" y="114"/>
                  </a:lnTo>
                  <a:lnTo>
                    <a:pt x="326" y="120"/>
                  </a:lnTo>
                  <a:lnTo>
                    <a:pt x="309" y="126"/>
                  </a:lnTo>
                  <a:lnTo>
                    <a:pt x="294" y="133"/>
                  </a:lnTo>
                  <a:lnTo>
                    <a:pt x="280" y="140"/>
                  </a:lnTo>
                  <a:lnTo>
                    <a:pt x="266" y="149"/>
                  </a:lnTo>
                  <a:lnTo>
                    <a:pt x="252" y="158"/>
                  </a:lnTo>
                  <a:lnTo>
                    <a:pt x="238" y="167"/>
                  </a:lnTo>
                  <a:lnTo>
                    <a:pt x="226" y="177"/>
                  </a:lnTo>
                  <a:lnTo>
                    <a:pt x="213" y="188"/>
                  </a:lnTo>
                  <a:lnTo>
                    <a:pt x="201" y="199"/>
                  </a:lnTo>
                  <a:lnTo>
                    <a:pt x="190" y="211"/>
                  </a:lnTo>
                  <a:lnTo>
                    <a:pt x="179" y="224"/>
                  </a:lnTo>
                  <a:lnTo>
                    <a:pt x="169" y="237"/>
                  </a:lnTo>
                  <a:lnTo>
                    <a:pt x="160" y="250"/>
                  </a:lnTo>
                  <a:lnTo>
                    <a:pt x="151" y="264"/>
                  </a:lnTo>
                  <a:lnTo>
                    <a:pt x="142" y="278"/>
                  </a:lnTo>
                  <a:lnTo>
                    <a:pt x="135" y="292"/>
                  </a:lnTo>
                  <a:lnTo>
                    <a:pt x="128" y="308"/>
                  </a:lnTo>
                  <a:lnTo>
                    <a:pt x="122" y="324"/>
                  </a:lnTo>
                  <a:lnTo>
                    <a:pt x="116" y="339"/>
                  </a:lnTo>
                  <a:lnTo>
                    <a:pt x="112" y="355"/>
                  </a:lnTo>
                  <a:lnTo>
                    <a:pt x="109" y="372"/>
                  </a:lnTo>
                  <a:lnTo>
                    <a:pt x="105" y="389"/>
                  </a:lnTo>
                  <a:lnTo>
                    <a:pt x="103" y="406"/>
                  </a:lnTo>
                  <a:lnTo>
                    <a:pt x="102" y="423"/>
                  </a:lnTo>
                  <a:lnTo>
                    <a:pt x="101" y="441"/>
                  </a:lnTo>
                  <a:lnTo>
                    <a:pt x="101" y="441"/>
                  </a:lnTo>
                  <a:lnTo>
                    <a:pt x="102" y="460"/>
                  </a:lnTo>
                  <a:lnTo>
                    <a:pt x="103" y="478"/>
                  </a:lnTo>
                  <a:lnTo>
                    <a:pt x="105" y="496"/>
                  </a:lnTo>
                  <a:lnTo>
                    <a:pt x="110" y="515"/>
                  </a:lnTo>
                  <a:lnTo>
                    <a:pt x="114" y="532"/>
                  </a:lnTo>
                  <a:lnTo>
                    <a:pt x="119" y="550"/>
                  </a:lnTo>
                  <a:lnTo>
                    <a:pt x="125" y="567"/>
                  </a:lnTo>
                  <a:lnTo>
                    <a:pt x="132" y="583"/>
                  </a:lnTo>
                  <a:lnTo>
                    <a:pt x="140" y="600"/>
                  </a:lnTo>
                  <a:lnTo>
                    <a:pt x="149" y="615"/>
                  </a:lnTo>
                  <a:lnTo>
                    <a:pt x="158" y="630"/>
                  </a:lnTo>
                  <a:lnTo>
                    <a:pt x="168" y="644"/>
                  </a:lnTo>
                  <a:lnTo>
                    <a:pt x="179" y="658"/>
                  </a:lnTo>
                  <a:lnTo>
                    <a:pt x="191" y="671"/>
                  </a:lnTo>
                  <a:lnTo>
                    <a:pt x="203" y="684"/>
                  </a:lnTo>
                  <a:lnTo>
                    <a:pt x="216" y="696"/>
                  </a:lnTo>
                  <a:lnTo>
                    <a:pt x="216" y="69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428050" y="1632404"/>
            <a:ext cx="1151096" cy="1151477"/>
            <a:chOff x="5428050" y="1632404"/>
            <a:chExt cx="1151096" cy="1151477"/>
          </a:xfrm>
        </p:grpSpPr>
        <p:sp>
          <p:nvSpPr>
            <p:cNvPr id="9" name="Freeform 9"/>
            <p:cNvSpPr/>
            <p:nvPr/>
          </p:nvSpPr>
          <p:spPr>
            <a:xfrm>
              <a:off x="5428050" y="1632404"/>
              <a:ext cx="1151096" cy="1151477"/>
            </a:xfrm>
            <a:custGeom>
              <a:rect l="l" t="t" r="r" b="b"/>
              <a:pathLst>
                <a:path w="1482" h="1482">
                  <a:moveTo>
                    <a:pt x="1482" y="742"/>
                  </a:moveTo>
                  <a:lnTo>
                    <a:pt x="1482" y="742"/>
                  </a:lnTo>
                  <a:lnTo>
                    <a:pt x="1481" y="780"/>
                  </a:lnTo>
                  <a:lnTo>
                    <a:pt x="1479" y="818"/>
                  </a:lnTo>
                  <a:lnTo>
                    <a:pt x="1473" y="854"/>
                  </a:lnTo>
                  <a:lnTo>
                    <a:pt x="1467" y="890"/>
                  </a:lnTo>
                  <a:lnTo>
                    <a:pt x="1459" y="926"/>
                  </a:lnTo>
                  <a:lnTo>
                    <a:pt x="1448" y="962"/>
                  </a:lnTo>
                  <a:lnTo>
                    <a:pt x="1437" y="997"/>
                  </a:lnTo>
                  <a:lnTo>
                    <a:pt x="1424" y="1029"/>
                  </a:lnTo>
                  <a:lnTo>
                    <a:pt x="1409" y="1063"/>
                  </a:lnTo>
                  <a:lnTo>
                    <a:pt x="1393" y="1094"/>
                  </a:lnTo>
                  <a:lnTo>
                    <a:pt x="1374" y="1126"/>
                  </a:lnTo>
                  <a:lnTo>
                    <a:pt x="1356" y="1155"/>
                  </a:lnTo>
                  <a:lnTo>
                    <a:pt x="1335" y="1185"/>
                  </a:lnTo>
                  <a:lnTo>
                    <a:pt x="1313" y="1213"/>
                  </a:lnTo>
                  <a:lnTo>
                    <a:pt x="1290" y="1240"/>
                  </a:lnTo>
                  <a:lnTo>
                    <a:pt x="1265" y="1265"/>
                  </a:lnTo>
                  <a:lnTo>
                    <a:pt x="1240" y="1290"/>
                  </a:lnTo>
                  <a:lnTo>
                    <a:pt x="1213" y="1313"/>
                  </a:lnTo>
                  <a:lnTo>
                    <a:pt x="1184" y="1335"/>
                  </a:lnTo>
                  <a:lnTo>
                    <a:pt x="1155" y="1356"/>
                  </a:lnTo>
                  <a:lnTo>
                    <a:pt x="1126" y="1375"/>
                  </a:lnTo>
                  <a:lnTo>
                    <a:pt x="1094" y="1393"/>
                  </a:lnTo>
                  <a:lnTo>
                    <a:pt x="1063" y="1409"/>
                  </a:lnTo>
                  <a:lnTo>
                    <a:pt x="1029" y="1424"/>
                  </a:lnTo>
                  <a:lnTo>
                    <a:pt x="996" y="1437"/>
                  </a:lnTo>
                  <a:lnTo>
                    <a:pt x="962" y="1449"/>
                  </a:lnTo>
                  <a:lnTo>
                    <a:pt x="926" y="1459"/>
                  </a:lnTo>
                  <a:lnTo>
                    <a:pt x="890" y="1467"/>
                  </a:lnTo>
                  <a:lnTo>
                    <a:pt x="854" y="1473"/>
                  </a:lnTo>
                  <a:lnTo>
                    <a:pt x="818" y="1479"/>
                  </a:lnTo>
                  <a:lnTo>
                    <a:pt x="780" y="1481"/>
                  </a:lnTo>
                  <a:lnTo>
                    <a:pt x="742" y="1482"/>
                  </a:lnTo>
                  <a:lnTo>
                    <a:pt x="742" y="1482"/>
                  </a:lnTo>
                  <a:lnTo>
                    <a:pt x="704" y="1481"/>
                  </a:lnTo>
                  <a:lnTo>
                    <a:pt x="666" y="1479"/>
                  </a:lnTo>
                  <a:lnTo>
                    <a:pt x="629" y="1473"/>
                  </a:lnTo>
                  <a:lnTo>
                    <a:pt x="592" y="1467"/>
                  </a:lnTo>
                  <a:lnTo>
                    <a:pt x="556" y="1459"/>
                  </a:lnTo>
                  <a:lnTo>
                    <a:pt x="521" y="1449"/>
                  </a:lnTo>
                  <a:lnTo>
                    <a:pt x="486" y="1437"/>
                  </a:lnTo>
                  <a:lnTo>
                    <a:pt x="453" y="1424"/>
                  </a:lnTo>
                  <a:lnTo>
                    <a:pt x="420" y="1409"/>
                  </a:lnTo>
                  <a:lnTo>
                    <a:pt x="388" y="1393"/>
                  </a:lnTo>
                  <a:lnTo>
                    <a:pt x="357" y="1375"/>
                  </a:lnTo>
                  <a:lnTo>
                    <a:pt x="327" y="1356"/>
                  </a:lnTo>
                  <a:lnTo>
                    <a:pt x="298" y="1335"/>
                  </a:lnTo>
                  <a:lnTo>
                    <a:pt x="270" y="1313"/>
                  </a:lnTo>
                  <a:lnTo>
                    <a:pt x="243" y="1290"/>
                  </a:lnTo>
                  <a:lnTo>
                    <a:pt x="217" y="1265"/>
                  </a:lnTo>
                  <a:lnTo>
                    <a:pt x="193" y="1240"/>
                  </a:lnTo>
                  <a:lnTo>
                    <a:pt x="169" y="1213"/>
                  </a:lnTo>
                  <a:lnTo>
                    <a:pt x="148" y="1185"/>
                  </a:lnTo>
                  <a:lnTo>
                    <a:pt x="127" y="1155"/>
                  </a:lnTo>
                  <a:lnTo>
                    <a:pt x="108" y="1126"/>
                  </a:lnTo>
                  <a:lnTo>
                    <a:pt x="90" y="1094"/>
                  </a:lnTo>
                  <a:lnTo>
                    <a:pt x="74" y="1063"/>
                  </a:lnTo>
                  <a:lnTo>
                    <a:pt x="59" y="1029"/>
                  </a:lnTo>
                  <a:lnTo>
                    <a:pt x="46" y="997"/>
                  </a:lnTo>
                  <a:lnTo>
                    <a:pt x="34" y="962"/>
                  </a:lnTo>
                  <a:lnTo>
                    <a:pt x="24" y="926"/>
                  </a:lnTo>
                  <a:lnTo>
                    <a:pt x="15" y="890"/>
                  </a:lnTo>
                  <a:lnTo>
                    <a:pt x="9" y="854"/>
                  </a:lnTo>
                  <a:lnTo>
                    <a:pt x="4" y="818"/>
                  </a:lnTo>
                  <a:lnTo>
                    <a:pt x="1" y="780"/>
                  </a:lnTo>
                  <a:lnTo>
                    <a:pt x="0" y="742"/>
                  </a:lnTo>
                  <a:lnTo>
                    <a:pt x="0" y="742"/>
                  </a:lnTo>
                  <a:lnTo>
                    <a:pt x="1" y="704"/>
                  </a:lnTo>
                  <a:lnTo>
                    <a:pt x="4" y="666"/>
                  </a:lnTo>
                  <a:lnTo>
                    <a:pt x="9" y="629"/>
                  </a:lnTo>
                  <a:lnTo>
                    <a:pt x="15" y="592"/>
                  </a:lnTo>
                  <a:lnTo>
                    <a:pt x="24" y="556"/>
                  </a:lnTo>
                  <a:lnTo>
                    <a:pt x="34" y="521"/>
                  </a:lnTo>
                  <a:lnTo>
                    <a:pt x="46" y="486"/>
                  </a:lnTo>
                  <a:lnTo>
                    <a:pt x="59" y="453"/>
                  </a:lnTo>
                  <a:lnTo>
                    <a:pt x="74" y="420"/>
                  </a:lnTo>
                  <a:lnTo>
                    <a:pt x="90" y="389"/>
                  </a:lnTo>
                  <a:lnTo>
                    <a:pt x="108" y="357"/>
                  </a:lnTo>
                  <a:lnTo>
                    <a:pt x="127" y="327"/>
                  </a:lnTo>
                  <a:lnTo>
                    <a:pt x="148" y="299"/>
                  </a:lnTo>
                  <a:lnTo>
                    <a:pt x="169" y="270"/>
                  </a:lnTo>
                  <a:lnTo>
                    <a:pt x="193" y="243"/>
                  </a:lnTo>
                  <a:lnTo>
                    <a:pt x="217" y="217"/>
                  </a:lnTo>
                  <a:lnTo>
                    <a:pt x="243" y="193"/>
                  </a:lnTo>
                  <a:lnTo>
                    <a:pt x="270" y="169"/>
                  </a:lnTo>
                  <a:lnTo>
                    <a:pt x="298" y="148"/>
                  </a:lnTo>
                  <a:lnTo>
                    <a:pt x="327" y="127"/>
                  </a:lnTo>
                  <a:lnTo>
                    <a:pt x="357" y="107"/>
                  </a:lnTo>
                  <a:lnTo>
                    <a:pt x="388" y="90"/>
                  </a:lnTo>
                  <a:lnTo>
                    <a:pt x="420" y="74"/>
                  </a:lnTo>
                  <a:lnTo>
                    <a:pt x="453" y="59"/>
                  </a:lnTo>
                  <a:lnTo>
                    <a:pt x="486" y="46"/>
                  </a:lnTo>
                  <a:lnTo>
                    <a:pt x="521" y="34"/>
                  </a:lnTo>
                  <a:lnTo>
                    <a:pt x="556" y="24"/>
                  </a:lnTo>
                  <a:lnTo>
                    <a:pt x="592" y="15"/>
                  </a:lnTo>
                  <a:lnTo>
                    <a:pt x="629" y="9"/>
                  </a:lnTo>
                  <a:lnTo>
                    <a:pt x="666" y="4"/>
                  </a:lnTo>
                  <a:lnTo>
                    <a:pt x="704" y="1"/>
                  </a:lnTo>
                  <a:lnTo>
                    <a:pt x="742" y="0"/>
                  </a:lnTo>
                  <a:lnTo>
                    <a:pt x="742" y="0"/>
                  </a:lnTo>
                  <a:lnTo>
                    <a:pt x="780" y="1"/>
                  </a:lnTo>
                  <a:lnTo>
                    <a:pt x="818" y="4"/>
                  </a:lnTo>
                  <a:lnTo>
                    <a:pt x="854" y="9"/>
                  </a:lnTo>
                  <a:lnTo>
                    <a:pt x="890" y="15"/>
                  </a:lnTo>
                  <a:lnTo>
                    <a:pt x="926" y="24"/>
                  </a:lnTo>
                  <a:lnTo>
                    <a:pt x="962" y="34"/>
                  </a:lnTo>
                  <a:lnTo>
                    <a:pt x="996" y="46"/>
                  </a:lnTo>
                  <a:lnTo>
                    <a:pt x="1029" y="59"/>
                  </a:lnTo>
                  <a:lnTo>
                    <a:pt x="1063" y="74"/>
                  </a:lnTo>
                  <a:lnTo>
                    <a:pt x="1094" y="90"/>
                  </a:lnTo>
                  <a:lnTo>
                    <a:pt x="1126" y="107"/>
                  </a:lnTo>
                  <a:lnTo>
                    <a:pt x="1155" y="127"/>
                  </a:lnTo>
                  <a:lnTo>
                    <a:pt x="1184" y="148"/>
                  </a:lnTo>
                  <a:lnTo>
                    <a:pt x="1213" y="169"/>
                  </a:lnTo>
                  <a:lnTo>
                    <a:pt x="1240" y="193"/>
                  </a:lnTo>
                  <a:lnTo>
                    <a:pt x="1265" y="217"/>
                  </a:lnTo>
                  <a:lnTo>
                    <a:pt x="1290" y="243"/>
                  </a:lnTo>
                  <a:lnTo>
                    <a:pt x="1313" y="270"/>
                  </a:lnTo>
                  <a:lnTo>
                    <a:pt x="1335" y="299"/>
                  </a:lnTo>
                  <a:lnTo>
                    <a:pt x="1356" y="327"/>
                  </a:lnTo>
                  <a:lnTo>
                    <a:pt x="1374" y="357"/>
                  </a:lnTo>
                  <a:lnTo>
                    <a:pt x="1393" y="389"/>
                  </a:lnTo>
                  <a:lnTo>
                    <a:pt x="1409" y="420"/>
                  </a:lnTo>
                  <a:lnTo>
                    <a:pt x="1424" y="453"/>
                  </a:lnTo>
                  <a:lnTo>
                    <a:pt x="1437" y="486"/>
                  </a:lnTo>
                  <a:lnTo>
                    <a:pt x="1448" y="521"/>
                  </a:lnTo>
                  <a:lnTo>
                    <a:pt x="1459" y="556"/>
                  </a:lnTo>
                  <a:lnTo>
                    <a:pt x="1467" y="592"/>
                  </a:lnTo>
                  <a:lnTo>
                    <a:pt x="1473" y="629"/>
                  </a:lnTo>
                  <a:lnTo>
                    <a:pt x="1479" y="666"/>
                  </a:lnTo>
                  <a:lnTo>
                    <a:pt x="1481" y="704"/>
                  </a:lnTo>
                  <a:lnTo>
                    <a:pt x="1482" y="742"/>
                  </a:lnTo>
                  <a:lnTo>
                    <a:pt x="1482" y="74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656364" y="1842145"/>
              <a:ext cx="689705" cy="826675"/>
            </a:xfrm>
            <a:custGeom>
              <a:rect l="l" t="t" r="r" b="b"/>
              <a:pathLst>
                <a:path w="889" h="1065">
                  <a:moveTo>
                    <a:pt x="455" y="403"/>
                  </a:moveTo>
                  <a:lnTo>
                    <a:pt x="455" y="403"/>
                  </a:lnTo>
                  <a:lnTo>
                    <a:pt x="479" y="403"/>
                  </a:lnTo>
                  <a:lnTo>
                    <a:pt x="502" y="406"/>
                  </a:lnTo>
                  <a:lnTo>
                    <a:pt x="525" y="410"/>
                  </a:lnTo>
                  <a:lnTo>
                    <a:pt x="547" y="415"/>
                  </a:lnTo>
                  <a:lnTo>
                    <a:pt x="568" y="423"/>
                  </a:lnTo>
                  <a:lnTo>
                    <a:pt x="589" y="431"/>
                  </a:lnTo>
                  <a:lnTo>
                    <a:pt x="609" y="440"/>
                  </a:lnTo>
                  <a:lnTo>
                    <a:pt x="629" y="452"/>
                  </a:lnTo>
                  <a:lnTo>
                    <a:pt x="629" y="363"/>
                  </a:lnTo>
                  <a:lnTo>
                    <a:pt x="583" y="363"/>
                  </a:lnTo>
                  <a:lnTo>
                    <a:pt x="568" y="343"/>
                  </a:lnTo>
                  <a:lnTo>
                    <a:pt x="819" y="0"/>
                  </a:lnTo>
                  <a:lnTo>
                    <a:pt x="889" y="0"/>
                  </a:lnTo>
                  <a:lnTo>
                    <a:pt x="641" y="332"/>
                  </a:lnTo>
                  <a:lnTo>
                    <a:pt x="644" y="332"/>
                  </a:lnTo>
                  <a:lnTo>
                    <a:pt x="659" y="332"/>
                  </a:lnTo>
                  <a:lnTo>
                    <a:pt x="659" y="348"/>
                  </a:lnTo>
                  <a:lnTo>
                    <a:pt x="659" y="473"/>
                  </a:lnTo>
                  <a:lnTo>
                    <a:pt x="659" y="473"/>
                  </a:lnTo>
                  <a:lnTo>
                    <a:pt x="674" y="486"/>
                  </a:lnTo>
                  <a:lnTo>
                    <a:pt x="690" y="500"/>
                  </a:lnTo>
                  <a:lnTo>
                    <a:pt x="690" y="500"/>
                  </a:lnTo>
                  <a:lnTo>
                    <a:pt x="700" y="512"/>
                  </a:lnTo>
                  <a:lnTo>
                    <a:pt x="711" y="524"/>
                  </a:lnTo>
                  <a:lnTo>
                    <a:pt x="721" y="536"/>
                  </a:lnTo>
                  <a:lnTo>
                    <a:pt x="730" y="549"/>
                  </a:lnTo>
                  <a:lnTo>
                    <a:pt x="738" y="563"/>
                  </a:lnTo>
                  <a:lnTo>
                    <a:pt x="747" y="576"/>
                  </a:lnTo>
                  <a:lnTo>
                    <a:pt x="754" y="591"/>
                  </a:lnTo>
                  <a:lnTo>
                    <a:pt x="761" y="605"/>
                  </a:lnTo>
                  <a:lnTo>
                    <a:pt x="767" y="620"/>
                  </a:lnTo>
                  <a:lnTo>
                    <a:pt x="772" y="635"/>
                  </a:lnTo>
                  <a:lnTo>
                    <a:pt x="776" y="652"/>
                  </a:lnTo>
                  <a:lnTo>
                    <a:pt x="780" y="667"/>
                  </a:lnTo>
                  <a:lnTo>
                    <a:pt x="783" y="683"/>
                  </a:lnTo>
                  <a:lnTo>
                    <a:pt x="785" y="701"/>
                  </a:lnTo>
                  <a:lnTo>
                    <a:pt x="786" y="717"/>
                  </a:lnTo>
                  <a:lnTo>
                    <a:pt x="787" y="734"/>
                  </a:lnTo>
                  <a:lnTo>
                    <a:pt x="787" y="734"/>
                  </a:lnTo>
                  <a:lnTo>
                    <a:pt x="786" y="752"/>
                  </a:lnTo>
                  <a:lnTo>
                    <a:pt x="785" y="768"/>
                  </a:lnTo>
                  <a:lnTo>
                    <a:pt x="783" y="784"/>
                  </a:lnTo>
                  <a:lnTo>
                    <a:pt x="780" y="800"/>
                  </a:lnTo>
                  <a:lnTo>
                    <a:pt x="776" y="817"/>
                  </a:lnTo>
                  <a:lnTo>
                    <a:pt x="772" y="833"/>
                  </a:lnTo>
                  <a:lnTo>
                    <a:pt x="767" y="848"/>
                  </a:lnTo>
                  <a:lnTo>
                    <a:pt x="761" y="863"/>
                  </a:lnTo>
                  <a:lnTo>
                    <a:pt x="754" y="878"/>
                  </a:lnTo>
                  <a:lnTo>
                    <a:pt x="747" y="892"/>
                  </a:lnTo>
                  <a:lnTo>
                    <a:pt x="738" y="906"/>
                  </a:lnTo>
                  <a:lnTo>
                    <a:pt x="730" y="919"/>
                  </a:lnTo>
                  <a:lnTo>
                    <a:pt x="721" y="932"/>
                  </a:lnTo>
                  <a:lnTo>
                    <a:pt x="711" y="945"/>
                  </a:lnTo>
                  <a:lnTo>
                    <a:pt x="700" y="957"/>
                  </a:lnTo>
                  <a:lnTo>
                    <a:pt x="690" y="969"/>
                  </a:lnTo>
                  <a:lnTo>
                    <a:pt x="690" y="969"/>
                  </a:lnTo>
                  <a:lnTo>
                    <a:pt x="679" y="980"/>
                  </a:lnTo>
                  <a:lnTo>
                    <a:pt x="666" y="989"/>
                  </a:lnTo>
                  <a:lnTo>
                    <a:pt x="654" y="999"/>
                  </a:lnTo>
                  <a:lnTo>
                    <a:pt x="641" y="1009"/>
                  </a:lnTo>
                  <a:lnTo>
                    <a:pt x="628" y="1018"/>
                  </a:lnTo>
                  <a:lnTo>
                    <a:pt x="614" y="1025"/>
                  </a:lnTo>
                  <a:lnTo>
                    <a:pt x="599" y="1033"/>
                  </a:lnTo>
                  <a:lnTo>
                    <a:pt x="584" y="1039"/>
                  </a:lnTo>
                  <a:lnTo>
                    <a:pt x="569" y="1046"/>
                  </a:lnTo>
                  <a:lnTo>
                    <a:pt x="554" y="1050"/>
                  </a:lnTo>
                  <a:lnTo>
                    <a:pt x="539" y="1054"/>
                  </a:lnTo>
                  <a:lnTo>
                    <a:pt x="522" y="1059"/>
                  </a:lnTo>
                  <a:lnTo>
                    <a:pt x="506" y="1062"/>
                  </a:lnTo>
                  <a:lnTo>
                    <a:pt x="490" y="1063"/>
                  </a:lnTo>
                  <a:lnTo>
                    <a:pt x="472" y="1065"/>
                  </a:lnTo>
                  <a:lnTo>
                    <a:pt x="455" y="1065"/>
                  </a:lnTo>
                  <a:lnTo>
                    <a:pt x="455" y="1065"/>
                  </a:lnTo>
                  <a:lnTo>
                    <a:pt x="439" y="1065"/>
                  </a:lnTo>
                  <a:lnTo>
                    <a:pt x="421" y="1063"/>
                  </a:lnTo>
                  <a:lnTo>
                    <a:pt x="405" y="1062"/>
                  </a:lnTo>
                  <a:lnTo>
                    <a:pt x="389" y="1059"/>
                  </a:lnTo>
                  <a:lnTo>
                    <a:pt x="373" y="1054"/>
                  </a:lnTo>
                  <a:lnTo>
                    <a:pt x="357" y="1050"/>
                  </a:lnTo>
                  <a:lnTo>
                    <a:pt x="341" y="1046"/>
                  </a:lnTo>
                  <a:lnTo>
                    <a:pt x="327" y="1039"/>
                  </a:lnTo>
                  <a:lnTo>
                    <a:pt x="312" y="1033"/>
                  </a:lnTo>
                  <a:lnTo>
                    <a:pt x="298" y="1025"/>
                  </a:lnTo>
                  <a:lnTo>
                    <a:pt x="284" y="1018"/>
                  </a:lnTo>
                  <a:lnTo>
                    <a:pt x="271" y="1009"/>
                  </a:lnTo>
                  <a:lnTo>
                    <a:pt x="257" y="999"/>
                  </a:lnTo>
                  <a:lnTo>
                    <a:pt x="244" y="989"/>
                  </a:lnTo>
                  <a:lnTo>
                    <a:pt x="233" y="980"/>
                  </a:lnTo>
                  <a:lnTo>
                    <a:pt x="222" y="969"/>
                  </a:lnTo>
                  <a:lnTo>
                    <a:pt x="222" y="969"/>
                  </a:lnTo>
                  <a:lnTo>
                    <a:pt x="210" y="957"/>
                  </a:lnTo>
                  <a:lnTo>
                    <a:pt x="200" y="945"/>
                  </a:lnTo>
                  <a:lnTo>
                    <a:pt x="190" y="932"/>
                  </a:lnTo>
                  <a:lnTo>
                    <a:pt x="180" y="919"/>
                  </a:lnTo>
                  <a:lnTo>
                    <a:pt x="172" y="906"/>
                  </a:lnTo>
                  <a:lnTo>
                    <a:pt x="164" y="892"/>
                  </a:lnTo>
                  <a:lnTo>
                    <a:pt x="157" y="878"/>
                  </a:lnTo>
                  <a:lnTo>
                    <a:pt x="150" y="863"/>
                  </a:lnTo>
                  <a:lnTo>
                    <a:pt x="145" y="848"/>
                  </a:lnTo>
                  <a:lnTo>
                    <a:pt x="139" y="833"/>
                  </a:lnTo>
                  <a:lnTo>
                    <a:pt x="135" y="817"/>
                  </a:lnTo>
                  <a:lnTo>
                    <a:pt x="130" y="800"/>
                  </a:lnTo>
                  <a:lnTo>
                    <a:pt x="128" y="784"/>
                  </a:lnTo>
                  <a:lnTo>
                    <a:pt x="126" y="768"/>
                  </a:lnTo>
                  <a:lnTo>
                    <a:pt x="125" y="752"/>
                  </a:lnTo>
                  <a:lnTo>
                    <a:pt x="124" y="734"/>
                  </a:lnTo>
                  <a:lnTo>
                    <a:pt x="124" y="734"/>
                  </a:lnTo>
                  <a:lnTo>
                    <a:pt x="125" y="717"/>
                  </a:lnTo>
                  <a:lnTo>
                    <a:pt x="126" y="701"/>
                  </a:lnTo>
                  <a:lnTo>
                    <a:pt x="128" y="683"/>
                  </a:lnTo>
                  <a:lnTo>
                    <a:pt x="130" y="667"/>
                  </a:lnTo>
                  <a:lnTo>
                    <a:pt x="135" y="652"/>
                  </a:lnTo>
                  <a:lnTo>
                    <a:pt x="139" y="635"/>
                  </a:lnTo>
                  <a:lnTo>
                    <a:pt x="145" y="620"/>
                  </a:lnTo>
                  <a:lnTo>
                    <a:pt x="150" y="605"/>
                  </a:lnTo>
                  <a:lnTo>
                    <a:pt x="157" y="591"/>
                  </a:lnTo>
                  <a:lnTo>
                    <a:pt x="164" y="576"/>
                  </a:lnTo>
                  <a:lnTo>
                    <a:pt x="172" y="563"/>
                  </a:lnTo>
                  <a:lnTo>
                    <a:pt x="180" y="549"/>
                  </a:lnTo>
                  <a:lnTo>
                    <a:pt x="190" y="536"/>
                  </a:lnTo>
                  <a:lnTo>
                    <a:pt x="200" y="524"/>
                  </a:lnTo>
                  <a:lnTo>
                    <a:pt x="210" y="512"/>
                  </a:lnTo>
                  <a:lnTo>
                    <a:pt x="222" y="500"/>
                  </a:lnTo>
                  <a:lnTo>
                    <a:pt x="222" y="500"/>
                  </a:lnTo>
                  <a:lnTo>
                    <a:pt x="233" y="489"/>
                  </a:lnTo>
                  <a:lnTo>
                    <a:pt x="246" y="478"/>
                  </a:lnTo>
                  <a:lnTo>
                    <a:pt x="246" y="379"/>
                  </a:lnTo>
                  <a:lnTo>
                    <a:pt x="256" y="393"/>
                  </a:lnTo>
                  <a:lnTo>
                    <a:pt x="276" y="393"/>
                  </a:lnTo>
                  <a:lnTo>
                    <a:pt x="276" y="455"/>
                  </a:lnTo>
                  <a:lnTo>
                    <a:pt x="276" y="455"/>
                  </a:lnTo>
                  <a:lnTo>
                    <a:pt x="295" y="443"/>
                  </a:lnTo>
                  <a:lnTo>
                    <a:pt x="317" y="433"/>
                  </a:lnTo>
                  <a:lnTo>
                    <a:pt x="338" y="424"/>
                  </a:lnTo>
                  <a:lnTo>
                    <a:pt x="361" y="416"/>
                  </a:lnTo>
                  <a:lnTo>
                    <a:pt x="383" y="411"/>
                  </a:lnTo>
                  <a:lnTo>
                    <a:pt x="407" y="406"/>
                  </a:lnTo>
                  <a:lnTo>
                    <a:pt x="431" y="404"/>
                  </a:lnTo>
                  <a:lnTo>
                    <a:pt x="455" y="403"/>
                  </a:lnTo>
                  <a:lnTo>
                    <a:pt x="455" y="403"/>
                  </a:lnTo>
                  <a:close/>
                  <a:moveTo>
                    <a:pt x="556" y="328"/>
                  </a:moveTo>
                  <a:lnTo>
                    <a:pt x="795" y="0"/>
                  </a:lnTo>
                  <a:lnTo>
                    <a:pt x="752" y="0"/>
                  </a:lnTo>
                  <a:lnTo>
                    <a:pt x="534" y="299"/>
                  </a:lnTo>
                  <a:lnTo>
                    <a:pt x="556" y="328"/>
                  </a:lnTo>
                  <a:lnTo>
                    <a:pt x="556" y="328"/>
                  </a:lnTo>
                  <a:close/>
                  <a:moveTo>
                    <a:pt x="522" y="283"/>
                  </a:moveTo>
                  <a:lnTo>
                    <a:pt x="729" y="0"/>
                  </a:lnTo>
                  <a:lnTo>
                    <a:pt x="686" y="0"/>
                  </a:lnTo>
                  <a:lnTo>
                    <a:pt x="503" y="255"/>
                  </a:lnTo>
                  <a:lnTo>
                    <a:pt x="522" y="283"/>
                  </a:lnTo>
                  <a:lnTo>
                    <a:pt x="522" y="283"/>
                  </a:lnTo>
                  <a:close/>
                  <a:moveTo>
                    <a:pt x="491" y="240"/>
                  </a:moveTo>
                  <a:lnTo>
                    <a:pt x="663" y="0"/>
                  </a:lnTo>
                  <a:lnTo>
                    <a:pt x="618" y="0"/>
                  </a:lnTo>
                  <a:lnTo>
                    <a:pt x="464" y="205"/>
                  </a:lnTo>
                  <a:lnTo>
                    <a:pt x="491" y="240"/>
                  </a:lnTo>
                  <a:lnTo>
                    <a:pt x="491" y="240"/>
                  </a:lnTo>
                  <a:close/>
                  <a:moveTo>
                    <a:pt x="0" y="0"/>
                  </a:moveTo>
                  <a:lnTo>
                    <a:pt x="272" y="362"/>
                  </a:lnTo>
                  <a:lnTo>
                    <a:pt x="544" y="362"/>
                  </a:lnTo>
                  <a:lnTo>
                    <a:pt x="273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508" y="918"/>
                  </a:moveTo>
                  <a:lnTo>
                    <a:pt x="508" y="550"/>
                  </a:lnTo>
                  <a:lnTo>
                    <a:pt x="439" y="550"/>
                  </a:lnTo>
                  <a:lnTo>
                    <a:pt x="439" y="550"/>
                  </a:lnTo>
                  <a:lnTo>
                    <a:pt x="438" y="557"/>
                  </a:lnTo>
                  <a:lnTo>
                    <a:pt x="436" y="565"/>
                  </a:lnTo>
                  <a:lnTo>
                    <a:pt x="431" y="572"/>
                  </a:lnTo>
                  <a:lnTo>
                    <a:pt x="427" y="580"/>
                  </a:lnTo>
                  <a:lnTo>
                    <a:pt x="427" y="580"/>
                  </a:lnTo>
                  <a:lnTo>
                    <a:pt x="420" y="587"/>
                  </a:lnTo>
                  <a:lnTo>
                    <a:pt x="413" y="591"/>
                  </a:lnTo>
                  <a:lnTo>
                    <a:pt x="405" y="594"/>
                  </a:lnTo>
                  <a:lnTo>
                    <a:pt x="396" y="595"/>
                  </a:lnTo>
                  <a:lnTo>
                    <a:pt x="396" y="648"/>
                  </a:lnTo>
                  <a:lnTo>
                    <a:pt x="428" y="648"/>
                  </a:lnTo>
                  <a:lnTo>
                    <a:pt x="428" y="918"/>
                  </a:lnTo>
                  <a:lnTo>
                    <a:pt x="508" y="918"/>
                  </a:lnTo>
                  <a:lnTo>
                    <a:pt x="508" y="918"/>
                  </a:lnTo>
                  <a:close/>
                  <a:moveTo>
                    <a:pt x="646" y="543"/>
                  </a:moveTo>
                  <a:lnTo>
                    <a:pt x="646" y="543"/>
                  </a:lnTo>
                  <a:lnTo>
                    <a:pt x="627" y="526"/>
                  </a:lnTo>
                  <a:lnTo>
                    <a:pt x="606" y="511"/>
                  </a:lnTo>
                  <a:lnTo>
                    <a:pt x="584" y="496"/>
                  </a:lnTo>
                  <a:lnTo>
                    <a:pt x="560" y="486"/>
                  </a:lnTo>
                  <a:lnTo>
                    <a:pt x="548" y="480"/>
                  </a:lnTo>
                  <a:lnTo>
                    <a:pt x="535" y="476"/>
                  </a:lnTo>
                  <a:lnTo>
                    <a:pt x="522" y="473"/>
                  </a:lnTo>
                  <a:lnTo>
                    <a:pt x="509" y="469"/>
                  </a:lnTo>
                  <a:lnTo>
                    <a:pt x="496" y="467"/>
                  </a:lnTo>
                  <a:lnTo>
                    <a:pt x="483" y="466"/>
                  </a:lnTo>
                  <a:lnTo>
                    <a:pt x="469" y="465"/>
                  </a:lnTo>
                  <a:lnTo>
                    <a:pt x="455" y="464"/>
                  </a:lnTo>
                  <a:lnTo>
                    <a:pt x="455" y="464"/>
                  </a:lnTo>
                  <a:lnTo>
                    <a:pt x="442" y="465"/>
                  </a:lnTo>
                  <a:lnTo>
                    <a:pt x="428" y="466"/>
                  </a:lnTo>
                  <a:lnTo>
                    <a:pt x="414" y="467"/>
                  </a:lnTo>
                  <a:lnTo>
                    <a:pt x="401" y="469"/>
                  </a:lnTo>
                  <a:lnTo>
                    <a:pt x="388" y="473"/>
                  </a:lnTo>
                  <a:lnTo>
                    <a:pt x="375" y="476"/>
                  </a:lnTo>
                  <a:lnTo>
                    <a:pt x="363" y="480"/>
                  </a:lnTo>
                  <a:lnTo>
                    <a:pt x="351" y="486"/>
                  </a:lnTo>
                  <a:lnTo>
                    <a:pt x="327" y="496"/>
                  </a:lnTo>
                  <a:lnTo>
                    <a:pt x="304" y="511"/>
                  </a:lnTo>
                  <a:lnTo>
                    <a:pt x="284" y="526"/>
                  </a:lnTo>
                  <a:lnTo>
                    <a:pt x="265" y="543"/>
                  </a:lnTo>
                  <a:lnTo>
                    <a:pt x="265" y="543"/>
                  </a:lnTo>
                  <a:lnTo>
                    <a:pt x="248" y="563"/>
                  </a:lnTo>
                  <a:lnTo>
                    <a:pt x="231" y="583"/>
                  </a:lnTo>
                  <a:lnTo>
                    <a:pt x="218" y="605"/>
                  </a:lnTo>
                  <a:lnTo>
                    <a:pt x="206" y="629"/>
                  </a:lnTo>
                  <a:lnTo>
                    <a:pt x="202" y="641"/>
                  </a:lnTo>
                  <a:lnTo>
                    <a:pt x="198" y="654"/>
                  </a:lnTo>
                  <a:lnTo>
                    <a:pt x="195" y="667"/>
                  </a:lnTo>
                  <a:lnTo>
                    <a:pt x="191" y="680"/>
                  </a:lnTo>
                  <a:lnTo>
                    <a:pt x="189" y="693"/>
                  </a:lnTo>
                  <a:lnTo>
                    <a:pt x="187" y="706"/>
                  </a:lnTo>
                  <a:lnTo>
                    <a:pt x="186" y="720"/>
                  </a:lnTo>
                  <a:lnTo>
                    <a:pt x="186" y="734"/>
                  </a:lnTo>
                  <a:lnTo>
                    <a:pt x="186" y="734"/>
                  </a:lnTo>
                  <a:lnTo>
                    <a:pt x="186" y="748"/>
                  </a:lnTo>
                  <a:lnTo>
                    <a:pt x="187" y="761"/>
                  </a:lnTo>
                  <a:lnTo>
                    <a:pt x="189" y="775"/>
                  </a:lnTo>
                  <a:lnTo>
                    <a:pt x="191" y="788"/>
                  </a:lnTo>
                  <a:lnTo>
                    <a:pt x="195" y="802"/>
                  </a:lnTo>
                  <a:lnTo>
                    <a:pt x="198" y="815"/>
                  </a:lnTo>
                  <a:lnTo>
                    <a:pt x="202" y="826"/>
                  </a:lnTo>
                  <a:lnTo>
                    <a:pt x="206" y="840"/>
                  </a:lnTo>
                  <a:lnTo>
                    <a:pt x="218" y="862"/>
                  </a:lnTo>
                  <a:lnTo>
                    <a:pt x="231" y="885"/>
                  </a:lnTo>
                  <a:lnTo>
                    <a:pt x="248" y="906"/>
                  </a:lnTo>
                  <a:lnTo>
                    <a:pt x="265" y="925"/>
                  </a:lnTo>
                  <a:lnTo>
                    <a:pt x="265" y="925"/>
                  </a:lnTo>
                  <a:lnTo>
                    <a:pt x="284" y="943"/>
                  </a:lnTo>
                  <a:lnTo>
                    <a:pt x="304" y="958"/>
                  </a:lnTo>
                  <a:lnTo>
                    <a:pt x="327" y="971"/>
                  </a:lnTo>
                  <a:lnTo>
                    <a:pt x="351" y="983"/>
                  </a:lnTo>
                  <a:lnTo>
                    <a:pt x="363" y="987"/>
                  </a:lnTo>
                  <a:lnTo>
                    <a:pt x="375" y="992"/>
                  </a:lnTo>
                  <a:lnTo>
                    <a:pt x="388" y="996"/>
                  </a:lnTo>
                  <a:lnTo>
                    <a:pt x="401" y="998"/>
                  </a:lnTo>
                  <a:lnTo>
                    <a:pt x="414" y="1001"/>
                  </a:lnTo>
                  <a:lnTo>
                    <a:pt x="428" y="1002"/>
                  </a:lnTo>
                  <a:lnTo>
                    <a:pt x="442" y="1003"/>
                  </a:lnTo>
                  <a:lnTo>
                    <a:pt x="455" y="1003"/>
                  </a:lnTo>
                  <a:lnTo>
                    <a:pt x="455" y="1003"/>
                  </a:lnTo>
                  <a:lnTo>
                    <a:pt x="469" y="1003"/>
                  </a:lnTo>
                  <a:lnTo>
                    <a:pt x="483" y="1002"/>
                  </a:lnTo>
                  <a:lnTo>
                    <a:pt x="496" y="1001"/>
                  </a:lnTo>
                  <a:lnTo>
                    <a:pt x="509" y="998"/>
                  </a:lnTo>
                  <a:lnTo>
                    <a:pt x="522" y="996"/>
                  </a:lnTo>
                  <a:lnTo>
                    <a:pt x="535" y="992"/>
                  </a:lnTo>
                  <a:lnTo>
                    <a:pt x="548" y="987"/>
                  </a:lnTo>
                  <a:lnTo>
                    <a:pt x="560" y="983"/>
                  </a:lnTo>
                  <a:lnTo>
                    <a:pt x="584" y="971"/>
                  </a:lnTo>
                  <a:lnTo>
                    <a:pt x="606" y="958"/>
                  </a:lnTo>
                  <a:lnTo>
                    <a:pt x="627" y="943"/>
                  </a:lnTo>
                  <a:lnTo>
                    <a:pt x="646" y="925"/>
                  </a:lnTo>
                  <a:lnTo>
                    <a:pt x="646" y="925"/>
                  </a:lnTo>
                  <a:lnTo>
                    <a:pt x="663" y="906"/>
                  </a:lnTo>
                  <a:lnTo>
                    <a:pt x="679" y="885"/>
                  </a:lnTo>
                  <a:lnTo>
                    <a:pt x="693" y="862"/>
                  </a:lnTo>
                  <a:lnTo>
                    <a:pt x="704" y="840"/>
                  </a:lnTo>
                  <a:lnTo>
                    <a:pt x="709" y="826"/>
                  </a:lnTo>
                  <a:lnTo>
                    <a:pt x="713" y="815"/>
                  </a:lnTo>
                  <a:lnTo>
                    <a:pt x="717" y="802"/>
                  </a:lnTo>
                  <a:lnTo>
                    <a:pt x="720" y="788"/>
                  </a:lnTo>
                  <a:lnTo>
                    <a:pt x="722" y="775"/>
                  </a:lnTo>
                  <a:lnTo>
                    <a:pt x="724" y="761"/>
                  </a:lnTo>
                  <a:lnTo>
                    <a:pt x="725" y="748"/>
                  </a:lnTo>
                  <a:lnTo>
                    <a:pt x="725" y="734"/>
                  </a:lnTo>
                  <a:lnTo>
                    <a:pt x="725" y="734"/>
                  </a:lnTo>
                  <a:lnTo>
                    <a:pt x="725" y="720"/>
                  </a:lnTo>
                  <a:lnTo>
                    <a:pt x="724" y="706"/>
                  </a:lnTo>
                  <a:lnTo>
                    <a:pt x="722" y="693"/>
                  </a:lnTo>
                  <a:lnTo>
                    <a:pt x="720" y="680"/>
                  </a:lnTo>
                  <a:lnTo>
                    <a:pt x="717" y="667"/>
                  </a:lnTo>
                  <a:lnTo>
                    <a:pt x="713" y="654"/>
                  </a:lnTo>
                  <a:lnTo>
                    <a:pt x="709" y="641"/>
                  </a:lnTo>
                  <a:lnTo>
                    <a:pt x="704" y="629"/>
                  </a:lnTo>
                  <a:lnTo>
                    <a:pt x="693" y="605"/>
                  </a:lnTo>
                  <a:lnTo>
                    <a:pt x="679" y="583"/>
                  </a:lnTo>
                  <a:lnTo>
                    <a:pt x="663" y="563"/>
                  </a:lnTo>
                  <a:lnTo>
                    <a:pt x="646" y="543"/>
                  </a:lnTo>
                  <a:lnTo>
                    <a:pt x="646" y="5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案例三：某小学心理危机应对策略探讨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306100" y="3180423"/>
            <a:ext cx="3394996" cy="490334"/>
            <a:chOff x="4306100" y="3180423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4306100" y="318042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应对策略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537930" y="3670757"/>
            <a:ext cx="2931336" cy="2374592"/>
            <a:chOff x="4537930" y="3670757"/>
            <a:chExt cx="2931336" cy="2374592"/>
          </a:xfrm>
        </p:grpSpPr>
        <p:sp>
          <p:nvSpPr>
            <p:cNvPr id="36" name="TextBox 36"/>
            <p:cNvSpPr txBox="1"/>
            <p:nvPr/>
          </p:nvSpPr>
          <p:spPr>
            <a:xfrm>
              <a:off x="4537930" y="3670757"/>
              <a:ext cx="2931336" cy="2374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学校立即启动应急处理机制，对涉事学生进行严肃处理和教育；同时组织专业心理咨询师对受害学生进行心理疏导和安抚工作；此外加强校园安全管理和学生思想道德教育。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09307" y="3180423"/>
            <a:ext cx="3394996" cy="490334"/>
            <a:chOff x="1009307" y="3180423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1009307" y="318042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案例背景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241137" y="3670757"/>
            <a:ext cx="2931336" cy="2374592"/>
            <a:chOff x="1241137" y="3670757"/>
            <a:chExt cx="2931336" cy="2374592"/>
          </a:xfrm>
        </p:grpSpPr>
        <p:sp>
          <p:nvSpPr>
            <p:cNvPr id="40" name="TextBox 40"/>
            <p:cNvSpPr txBox="1"/>
            <p:nvPr/>
          </p:nvSpPr>
          <p:spPr>
            <a:xfrm>
              <a:off x="1241137" y="3670757"/>
              <a:ext cx="2931336" cy="2374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某小学发生学生心理危机事件，涉及学生欺凌和暴力行为。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01096" y="3180423"/>
            <a:ext cx="3394996" cy="490334"/>
            <a:chOff x="7701096" y="3180423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01096" y="3180423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实施效果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932926" y="3670757"/>
            <a:ext cx="2931336" cy="2374592"/>
            <a:chOff x="7932926" y="3670757"/>
            <a:chExt cx="2931336" cy="2374592"/>
          </a:xfrm>
        </p:grpSpPr>
        <p:sp>
          <p:nvSpPr>
            <p:cNvPr id="44" name="TextBox 44"/>
            <p:cNvSpPr txBox="1"/>
            <p:nvPr/>
          </p:nvSpPr>
          <p:spPr>
            <a:xfrm>
              <a:off x="7932926" y="3670757"/>
              <a:ext cx="2931336" cy="2374592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通过及时有效的应对策略和措施，学校成功化解了学生心理危机事件带来的负面影响，恢复了校园秩序和学生心理健康。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校园心理危机干预存在问题及挑战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https://d.book118.com/675220331142011101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2024-09-09T22:32:35.207</cp:lastPrinted>
  <dcterms:created xsi:type="dcterms:W3CDTF">2024-09-09T14:32:35Z</dcterms:created>
  <dcterms:modified xsi:type="dcterms:W3CDTF">2024-09-09T14:32:37Z</dcterms:modified>
</cp:coreProperties>
</file>