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8FD91-4AE5-4C22-99BB-1F6FCDF67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B3955-16FB-49C1-960F-8A6B473BC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2CAA03-167E-4F38-8320-761D65EE9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69E140-F5B4-4046-A514-8C81EA2BE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FCEDDD-9CCF-47FC-BE58-DA0F787FF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77FD26-F3E3-4BE4-83D9-42C800BA9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378881-A5E8-4E13-BD21-02A82EDC3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BE44F1-CE3D-4817-94A3-3E064BA4E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0B6586-CF3C-4767-A707-31C1ACDCD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A0A29-FF95-4C79-A805-5696789F4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19877-D078-4890-A34F-082D75DA5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22114101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护理服务流程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护理服务流程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护理服务的质量管理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护理服务的培训与发展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护理服务的未来发展趋势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护理服务是指为满足个体或群体的需求，提供的一系列以促进和维护健康、预防疾病、恢复健康为目的的照护活动。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护理服务在医疗保健体系中占据重要地位，为患者提供专业、全面的护理照护，有助于提高患者的治疗效果和生活质量。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护理服务的定义和重要性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以患者为中心，尊重患者的权利和尊严，关注患者的身心健康，提供科学、安全、有效的护理服务。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提高患者的治疗效果和生活质量，促进患者的康复，降低患者的疾病风险，提高医疗保健体系的整体效益。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31" r="24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护理服务的基本原则和目标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56" r="25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根据服务对象和照护内容的不同，护理服务可以分为基础护理、专科护理、康复护理、社区护理等类型。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护理服务具有专业性、全面性、连续性、人文关怀等特点，需要护士具备丰富的专业知识和技能，以及良好的沟通能力和团队协作精神。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护理服务的分类和特点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护理服务流程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88" b="1668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沟通与协作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与医生、药师、营养师等相关医务人员进行沟通，确保护理计划的实施和患者的治疗顺利进行。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收集患者信息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通过询问、观察、体格检查等方式收集患者的基本信息、健康状况、生活习惯等。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根据患者的具体情况和护理需求，制定个性化的护理计划，包括护理目标、护理措施、护理时间等。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评估与计划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按照护理计划，为患者提供相应的护理服务，如病情观察、生活照顾、心理支持等。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实施护理措施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监测护理效果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记录护理过程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在护理过程中，密切观察患者的病情变化和护理效果，及时调整护理措施，确保护理目标的实现。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对患者的病情状况、护理措施、护理效果等进行详细记录，为后续的评估与反馈提供依据。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执行与监控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在护理结束后，对患者的病情状况和护理效果进行评估，分析护理过程中的不足和问题。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评估护理效果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根据评估结果，向患者和家属反馈护理效果，听取他们的意见和建议，为今后的护理工作提供改进方向。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反馈意见和建议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对整个护理过程进行总结，分析存在的问题和不足，提出改进措施，不断完善护理服务流程和质量。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总结与改进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护理服务的质量管理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https://d.book118.com/675221141014011121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2024-09-23T21:22:01.691</cp:lastPrinted>
  <dcterms:created xsi:type="dcterms:W3CDTF">2024-09-23T13:22:01Z</dcterms:created>
  <dcterms:modified xsi:type="dcterms:W3CDTF">2024-09-23T13:22:03Z</dcterms:modified>
</cp:coreProperties>
</file>