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537B45-A442-4E80-9C4F-1C4940F227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17D7E8-71D4-4AFE-BE82-2E632D57C9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047FC9-A5EF-481B-8552-D2EBF405C5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ACF154-980C-4B6F-8EAA-BFB2E074C3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6972A6-4DB5-47D6-8405-C6F16DDDD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65F1F74-69DC-4FF4-99C6-A3ADD6BA0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25AAB0-6833-4702-9898-79DA6FE03F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F559C1-3E40-4E52-B3FF-16D563CC2E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AB82EF-95AB-48AF-8C94-D10F75822E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A94747-EA85-45B6-A7B8-58BB66D29C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84D2B1-E53A-444F-B835-D1815FEF4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5223010102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某商品营销策划书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79738" y="4568330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9738" y="5093925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营销策划概述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产品定位与策略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渠道策略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促销策略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营销预算与执行计划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营销策划概述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11" b="171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营销策划是对商品或服务的整体营销活动进行系统规划的过程，旨在实现特定的商业目标。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通过制定有效的营销策略，提高商品或服务的知名度和销售量，增强品牌影响力，并实现商业利润。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营销策划的定义与目的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降低风险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经过充分的市场调研和策略规划，可以降低市场风险，确保商业目标的实现。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提升市场竞争力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有效的营销策划能够使商品或服务在市场上更具吸引力，提高竞争力。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通过合理的营销策划，企业可以更有效地配置资源，提高资源利用效率。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营销策划的重要性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效果评估与调整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对营销活动的效果进行评估，根据实际情况对策略进行调整和优化。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实施与执行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将营销策略付诸实践，通过各种营销手段推广商品或服务。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制定营销策略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根据目标市场定位，制定包括产品、价格、渠道、促销等方面的营销策略。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了解目标市场的需求、竞争态势和行业趋势，为制定营销策略提供依据。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目标市场定位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根据市场调研结果，明确目标客户群体，为商品或服务进行精准定位。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AutoShape 5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AutoShape 5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AutoShape 5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AutoShape 5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AutoShape 6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AutoShape 6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AutoShape 6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9" name="AutoShape 6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0" name="AutoShape 7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1" name="AutoShape 7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2" name="TextBox 7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营销策划的流程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评估目标市场的潜在规模，了解市场空间和发展潜力，为制定销售计划提供依据。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市场细分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根据客户需求、购买行为等因素将市场细分为若干个子市场，以便选择最有潜力的子市场进行重点营销。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目标客户群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明确目标客户群体，如年龄、性别、收入水平、职业等，以便制定更具针对性的营销策略。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0010" r="1001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目标市场分析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识别主要竞争对手，了解其产品特点、价格策略、市场份额等信息。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主要竞争对手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38" r="1538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分析自身与竞争对手的优劣势，以便制定扬长避短的营销策略。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竞争优势与劣势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关注竞争对手的动态，包括新产品推出、价格调整、营销活动等，以便及时调整自身策略。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竞争态势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竞争者分析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消费者需求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深入了解消费者的需求和偏好，以便为目标客户提供更符合其需求的产品或服务。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购买决策过程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研究消费者的购买决策过程，了解影响其购买决策的因素，为制定更具说服力的营销信息提供依据。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消费者反馈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收集消费者对产品的评价和反馈，以便改进产品或服务质量，提升客户满意度。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消费者行为分析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关注政治、经济、社会、技术等方面的宏观环境变化，分析其对市场发展的影响。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宏观环境变化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行业趋势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623" r="1362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市场预测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625" r="13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了解所在行业的未来发展趋势，如技术革新、产品升级等，以便提前布局。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基于历史数据和市场趋势，对未来市场发展进行预测，以便制定适应市场变化的营销策略。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市场趋势分析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产品定位与策略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该商品采用高品质材料制作，经过严格的质量检测，确保产品质量的可靠性和稳定性。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产品质量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该商品在设计和功能上具有创新性，能够满足消费者不断变化的需求，引领市场潮流。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创新设计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该商品在保持高品质的同时，价格定位亲民，具有较高的性价比，能够吸引广大消费者。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价格优势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该商品所属品牌具有良好的信誉和口碑，能够提高消费者对产品的信任度和忠诚度。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品牌信誉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产品特点与优势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333" r="11333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目标消费群体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该商品主要面向年轻一代的消费者，特别是追求时尚、潮流和品质的年轻人。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该商品定位于中高端市场，以高品质、创新设计和亲民价格满足消费者的需求。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竞争定位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该商品在市场上定位于创新、时尚、高性价比的产品，与竞争对手形成差异化竞争。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产品组合策略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定价策略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促销策略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渠道策略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产品策略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通过多样化的产品组合，满足不同消费者的需求，提高产品的市场占有率。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通过各种促销活动和营销手段，吸引消费者的眼球，提高产品的知名度和美誉度。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采用合理的定价策略，确保产品价格与市场需求和竞争状况相匹配，提高产品的竞争力。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选择合适的销售渠道，如线上电商平台、实体店铺等，方便消费者购买，提高产品的可获得性。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7059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利润目标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641126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在保证一定市场份额的同时，通过合理的定价实现预期的利润目标。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823246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品牌形象目标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93781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通过价格策略塑造品牌的高端形象，吸引特定的消费群体。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5982796" y="152195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市场份额目标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82796" y="1992485"/>
            <a:ext cx="568713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通过制定具有竞争力的价格，吸引更多的消费者，提高市场份额。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>
            <a:alphaModFix/>
          </a:blip>
          <a:srcRect l="8110" r="8110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定价目标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以较低的价格快速占领市场，提高品牌知名度和市场占有率。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市场渗透策略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根据商品的价值和消费者的支付能力制定价格，确保价格与商品的价值相匹配。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价值定价策略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根据竞争对手的价格制定自己的价格，以保持竞争优势或避免竞争。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竞争定价策略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定价策略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https://d.book118.com/675223010102011114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119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2024-09-21T08:16:05.060</cp:lastPrinted>
  <dcterms:created xsi:type="dcterms:W3CDTF">2024-09-21T00:16:05Z</dcterms:created>
  <dcterms:modified xsi:type="dcterms:W3CDTF">2024-09-21T00:16:07Z</dcterms:modified>
</cp:coreProperties>
</file>