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BA97C-53A9-4F9C-8A72-19F9C7D55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D7540-4665-4299-A458-22D2D903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F6775-00EB-4F4F-9E8A-1942C19C0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71170-72B8-4C60-BEF2-B827E7711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F6FCB-6A5D-48C5-942C-9D9A1C87C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4037A-6E3E-4646-B982-8AB8E6822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492D5-8CC3-4BC0-84FD-A1454A8F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163D3-C4C2-4FDE-A784-EDF4633E4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D8D16-FD5E-405F-A63A-A5C029EFD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497C3-B280-4786-8E33-AF5903EDF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82F38-BC35-47D2-90D0-E1E182CE0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23104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基础护理之密闭式周围静脉输液法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密闭式周围静脉输液法概述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密闭式周围静脉输液法操作流程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密闭式周围静脉输液法常见问题与处理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密闭式周围静脉输液法培训与考核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密闭式周围静脉输液法概述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操作简便、安全可靠，能够快速补充体液和电解质，维持患者生命体征稳定。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密闭式周围静脉输液法是一种常见的静脉输液方法，通过封闭的输液装置将药物直接输送到患者的周围静脉中。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适用于需要快速补充体液和电解质的患者，如脱水、休克、电解质紊乱等。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在操作过程中，应严格遵守无菌原则，避免感染；同时，要密切观察患者的反应，及时处理不良反应。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8233" b="28233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输液管、针头、胶带、消毒液等。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药液、生理盐水等。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输液工具与材料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密闭式周围静脉输液法操作流程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https://d.book118.com/675223104024011043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2024-09-04T17:58:15.365</cp:lastPrinted>
  <dcterms:created xsi:type="dcterms:W3CDTF">2024-09-04T09:58:15Z</dcterms:created>
  <dcterms:modified xsi:type="dcterms:W3CDTF">2024-09-04T09:58:17Z</dcterms:modified>
</cp:coreProperties>
</file>