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51435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E5BDB-20D9-4121-99E2-943C33F1C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A2F4E-0B63-4CFE-9065-848A4B0E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3348D-4B70-4587-8F2C-195D3851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0E44-AE99-47DB-90A8-716E76C65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46303-0EA9-481A-A09F-A5A7B5C0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D9003-1A45-45AE-B17E-68ABB9FB5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5669BF-4465-4F02-8E6B-C422EE21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7A56F-FB6B-4D78-AD5A-2A4D1A1D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C27FF-FD01-42B1-A8D5-37C60DC9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C3FE4-756B-4ABA-9D21-B24C3747F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D2E95-11ED-4006-B951-86B045DC3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371339205"/>
      </p:ext>
    </p:extLst>
  </p:cSld>
  <p:clrMapOvr>
    <a:masterClrMapping/>
  </p:clrMapOvr>
  <p:transition spd="slow" advClick="0">
    <p:wip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1_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8136860" y="4786900"/>
            <a:ext cx="820283" cy="276999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第 </a:t>
            </a:r>
            <a:fld id="{2EEF1883-7A0E-4F66-9932-E581691AD397}" type="slidenum"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</a:rPr>
              <a:pPr algn="ctr">
                <a:defRPr/>
              </a:pPr>
              <a:t>‹#›</a:t>
            </a:fld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</a:rPr>
              <a:t>  </a:t>
            </a: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页</a:t>
            </a:r>
          </a:p>
        </p:txBody>
      </p:sp>
    </p:spTree>
    <p:extLst>
      <p:ext uri="{BB962C8B-B14F-4D97-AF65-F5344CB8AC3E}">
        <p14:creationId xmlns:p14="http://schemas.microsoft.com/office/powerpoint/2010/main" val="3392802762"/>
      </p:ext>
    </p:extLst>
  </p:cSld>
  <p:clrMapOvr>
    <a:masterClrMapping/>
  </p:clrMapOvr>
  <p:transition spd="slow" advClick="0">
    <p:wip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506787259"/>
      </p:ext>
    </p:extLst>
  </p:cSld>
  <p:clrMapOvr>
    <a:masterClrMapping/>
  </p:clrMapOvr>
  <p:transition spd="slow" advClick="0">
    <p:wip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742079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9" r:id="rId2"/>
    <p:sldLayoutId id="2147483726" r:id="rId3"/>
  </p:sldLayoutIdLst>
  <p:transition spd="slow" advClick="0">
    <p:wipe/>
  </p:transition>
  <p:timing/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1" i="0" kern="1200" baseline="0">
          <a:solidFill>
            <a:srgbClr val="071F65"/>
          </a:solidFill>
          <a:effectLst/>
          <a:latin typeface="Arial Black" pitchFamily="34" charset="0"/>
          <a:ea typeface="微软雅黑" pitchFamily="34" charset="-122"/>
          <a:cs typeface="+mj-cs"/>
        </a:defRPr>
      </a:lvl1pPr>
    </p:titleStyle>
    <p:bodyStyle>
      <a:lvl1pPr marL="267891" indent="-267891" algn="just" defTabSz="685800" rtl="0" eaLnBrk="1" latinLnBrk="0" hangingPunct="1">
        <a:lnSpc>
          <a:spcPct val="110000"/>
        </a:lnSpc>
        <a:spcBef>
          <a:spcPts val="1350"/>
        </a:spcBef>
        <a:spcAft>
          <a:spcPct val="0"/>
        </a:spcAft>
        <a:buClr>
          <a:schemeClr val="accent2">
            <a:lumMod val="75000"/>
          </a:schemeClr>
        </a:buClr>
        <a:buSzPct val="70000"/>
        <a:buFont typeface="Wingdings 2" panose="05020102010507070707" pitchFamily="18" charset="2"/>
        <a:buChar char=""/>
        <a:defRPr sz="1500" kern="1200" baseline="0">
          <a:solidFill>
            <a:srgbClr val="071F65"/>
          </a:solidFill>
          <a:latin typeface="Arial" pitchFamily="34" charset="0"/>
          <a:ea typeface="微软雅黑" pitchFamily="34" charset="-122"/>
          <a:cs typeface="+mn-cs"/>
        </a:defRPr>
      </a:lvl1pPr>
      <a:lvl2pPr marL="267891" indent="-267891" algn="just" defTabSz="685800" rtl="0" eaLnBrk="1" latinLnBrk="0" hangingPunct="1">
        <a:lnSpc>
          <a:spcPct val="130000"/>
        </a:lnSpc>
        <a:spcBef>
          <a:spcPct val="0"/>
        </a:spcBef>
        <a:spcAft>
          <a:spcPts val="450"/>
        </a:spcAft>
        <a:buClr>
          <a:schemeClr val="accent2">
            <a:lumMod val="60000"/>
            <a:lumOff val="40000"/>
          </a:schemeClr>
        </a:buClr>
        <a:buFont typeface="幼圆" panose="02010509060101010101" pitchFamily="49" charset="-122"/>
        <a:buChar char=" "/>
        <a:defRPr sz="1200" kern="1200" baseline="0">
          <a:solidFill>
            <a:srgbClr val="071F65"/>
          </a:solidFill>
          <a:latin typeface="幼圆" panose="02010509060101010101" pitchFamily="49" charset="-122"/>
          <a:ea typeface="幼圆" pitchFamily="49" charset="-122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emf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243032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extBox 5"/>
          <p:cNvSpPr txBox="1"/>
          <p:nvPr/>
        </p:nvSpPr>
        <p:spPr>
          <a:xfrm>
            <a:off x="4136861" y="3501938"/>
            <a:ext cx="1052211" cy="284693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071F65"/>
                </a:solidFill>
                <a:latin typeface="微软雅黑" pitchFamily="34" charset="-122"/>
                <a:ea typeface="微软雅黑" pitchFamily="34" charset="-122"/>
                <a:cs typeface="微软雅黑"/>
              </a:rPr>
              <a:t>导师：</a:t>
            </a:r>
            <a:r>
              <a:rPr lang="en-US" altLang="zh-CN" b="1">
                <a:solidFill>
                  <a:srgbClr val="071F65"/>
                </a:solidFill>
                <a:latin typeface="微软雅黑" pitchFamily="34" charset="-122"/>
                <a:ea typeface="微软雅黑" pitchFamily="34" charset="-122"/>
                <a:cs typeface="微软雅黑"/>
              </a:rPr>
              <a:t>XXX</a:t>
            </a:r>
            <a:endParaRPr lang="zh-CN" altLang="en-US" b="1">
              <a:latin typeface="微软雅黑" pitchFamily="34" charset="-122"/>
              <a:ea typeface="微软雅黑" pitchFamily="34" charset="-122"/>
              <a:cs typeface="微软雅黑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2529001" y="2948830"/>
            <a:ext cx="3426332" cy="389009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b="1">
                <a:latin typeface="+mj-ea"/>
                <a:ea typeface="+mj-ea"/>
              </a:rPr>
              <a:t>副标题：XX学位研究生论文辩论材料</a:t>
            </a:r>
          </a:p>
        </p:txBody>
      </p:sp>
      <p:sp>
        <p:nvSpPr>
          <p:cNvPr id="22" name="矩形 21"/>
          <p:cNvSpPr/>
          <p:nvPr/>
        </p:nvSpPr>
        <p:spPr>
          <a:xfrm>
            <a:off x="2542581" y="3501938"/>
            <a:ext cx="1221055" cy="28222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b="1">
                <a:solidFill>
                  <a:srgbClr val="071F65"/>
                </a:solidFill>
                <a:latin typeface="微软雅黑" pitchFamily="34" charset="-122"/>
                <a:ea typeface="微软雅黑" pitchFamily="34" charset="-122"/>
                <a:cs typeface="微软雅黑"/>
              </a:rPr>
              <a:t>辩论人：XXX</a:t>
            </a:r>
          </a:p>
        </p:txBody>
      </p:sp>
      <p:sp>
        <p:nvSpPr>
          <p:cNvPr id="23" name="矩形 22"/>
          <p:cNvSpPr/>
          <p:nvPr/>
        </p:nvSpPr>
        <p:spPr>
          <a:xfrm>
            <a:off x="2458991" y="1941827"/>
            <a:ext cx="5845325" cy="83141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000" b="1">
                <a:solidFill>
                  <a:srgbClr val="071F65"/>
                </a:solidFill>
                <a:latin typeface="+mj-ea"/>
                <a:ea typeface="+mj-ea"/>
              </a:rPr>
              <a:t>毕业论文辩论模板</a:t>
            </a:r>
          </a:p>
        </p:txBody>
      </p:sp>
      <p:cxnSp>
        <p:nvCxnSpPr>
          <p:cNvPr id="24" name="直接连接符 23"/>
          <p:cNvCxnSpPr/>
          <p:nvPr/>
        </p:nvCxnSpPr>
        <p:spPr>
          <a:xfrm flipH="1">
            <a:off x="2542581" y="2900164"/>
            <a:ext cx="50318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图片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0936" y="475379"/>
            <a:ext cx="2248145" cy="666258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>
            <a:off x="2529001" y="1633327"/>
            <a:ext cx="3422909" cy="284693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latin typeface="微软雅黑" pitchFamily="34" charset="-122"/>
                <a:ea typeface="微软雅黑" pitchFamily="34" charset="-122"/>
              </a:rPr>
              <a:t>xx</a:t>
            </a:r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大学</a:t>
            </a:r>
            <a:r>
              <a:rPr lang="en-US" altLang="zh-CN" b="1">
                <a:latin typeface="微软雅黑" pitchFamily="34" charset="-122"/>
                <a:ea typeface="微软雅黑" pitchFamily="34" charset="-122"/>
              </a:rPr>
              <a:t>2012</a:t>
            </a:r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级环境科学与工程</a:t>
            </a:r>
          </a:p>
        </p:txBody>
      </p:sp>
      <p:sp>
        <p:nvSpPr>
          <p:cNvPr id="14" name="Freeform 5"/>
          <p:cNvSpPr>
            <a:spLocks noEditPoints="1"/>
          </p:cNvSpPr>
          <p:nvPr/>
        </p:nvSpPr>
        <p:spPr bwMode="auto">
          <a:xfrm>
            <a:off x="0" y="1164127"/>
            <a:ext cx="1790977" cy="2869814"/>
          </a:xfrm>
          <a:custGeom>
            <a:gdLst>
              <a:gd name="T0" fmla="*/ 0 w 7449"/>
              <a:gd name="T1" fmla="*/ 0 h 11906"/>
              <a:gd name="T2" fmla="*/ 7449 w 7449"/>
              <a:gd name="T3" fmla="*/ 4223 h 11906"/>
              <a:gd name="T4" fmla="*/ 0 w 7449"/>
              <a:gd name="T5" fmla="*/ 4223 h 11906"/>
              <a:gd name="T6" fmla="*/ 0 w 7449"/>
              <a:gd name="T7" fmla="*/ 0 h 11906"/>
              <a:gd name="T8" fmla="*/ 7449 w 7449"/>
              <a:gd name="T9" fmla="*/ 4302 h 11906"/>
              <a:gd name="T10" fmla="*/ 0 w 7449"/>
              <a:gd name="T11" fmla="*/ 8525 h 11906"/>
              <a:gd name="T12" fmla="*/ 0 w 7449"/>
              <a:gd name="T13" fmla="*/ 4302 h 11906"/>
              <a:gd name="T14" fmla="*/ 7449 w 7449"/>
              <a:gd name="T15" fmla="*/ 4302 h 11906"/>
              <a:gd name="T16" fmla="*/ 2857 w 7449"/>
              <a:gd name="T17" fmla="*/ 10038 h 11906"/>
              <a:gd name="T18" fmla="*/ 5 w 7449"/>
              <a:gd name="T19" fmla="*/ 11903 h 11906"/>
              <a:gd name="T20" fmla="*/ 0 w 7449"/>
              <a:gd name="T21" fmla="*/ 11906 h 11906"/>
              <a:gd name="T22" fmla="*/ 0 w 7449"/>
              <a:gd name="T23" fmla="*/ 8789 h 11906"/>
              <a:gd name="T24" fmla="*/ 2857 w 7449"/>
              <a:gd name="T25" fmla="*/ 7136 h 11906"/>
              <a:gd name="T26" fmla="*/ 2857 w 7449"/>
              <a:gd name="T27" fmla="*/ 10038 h 119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7449" h="11906">
                <a:moveTo>
                  <a:pt x="0" y="0"/>
                </a:moveTo>
                <a:lnTo>
                  <a:pt x="7449" y="4223"/>
                </a:lnTo>
                <a:lnTo>
                  <a:pt x="0" y="4223"/>
                </a:lnTo>
                <a:lnTo>
                  <a:pt x="0" y="0"/>
                </a:lnTo>
                <a:close/>
                <a:moveTo>
                  <a:pt x="7449" y="4302"/>
                </a:moveTo>
                <a:lnTo>
                  <a:pt x="0" y="8525"/>
                </a:lnTo>
                <a:lnTo>
                  <a:pt x="0" y="4302"/>
                </a:lnTo>
                <a:lnTo>
                  <a:pt x="7449" y="4302"/>
                </a:lnTo>
                <a:close/>
                <a:moveTo>
                  <a:pt x="2857" y="10038"/>
                </a:moveTo>
                <a:cubicBezTo>
                  <a:pt x="2537" y="11326"/>
                  <a:pt x="721" y="11825"/>
                  <a:pt x="5" y="11903"/>
                </a:cubicBezTo>
                <a:lnTo>
                  <a:pt x="0" y="11906"/>
                </a:lnTo>
                <a:lnTo>
                  <a:pt x="0" y="8789"/>
                </a:lnTo>
                <a:lnTo>
                  <a:pt x="2857" y="7136"/>
                </a:lnTo>
                <a:lnTo>
                  <a:pt x="2857" y="10038"/>
                </a:lnTo>
                <a:close/>
              </a:path>
            </a:pathLst>
          </a:custGeom>
          <a:solidFill>
            <a:schemeClr val="accent1"/>
          </a:solidFill>
          <a:ln w="5" cap="flat">
            <a:solidFill>
              <a:srgbClr val="24211D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6"/>
          <p:cNvSpPr>
            <a:spLocks noEditPoints="1"/>
          </p:cNvSpPr>
          <p:nvPr/>
        </p:nvSpPr>
        <p:spPr bwMode="auto">
          <a:xfrm>
            <a:off x="1722420" y="2203161"/>
            <a:ext cx="137114" cy="1694253"/>
          </a:xfrm>
          <a:custGeom>
            <a:gdLst>
              <a:gd name="T0" fmla="*/ 246 w 571"/>
              <a:gd name="T1" fmla="*/ 0 h 7028"/>
              <a:gd name="T2" fmla="*/ 246 w 571"/>
              <a:gd name="T3" fmla="*/ 2716 h 7028"/>
              <a:gd name="T4" fmla="*/ 178 w 571"/>
              <a:gd name="T5" fmla="*/ 2816 h 7028"/>
              <a:gd name="T6" fmla="*/ 286 w 571"/>
              <a:gd name="T7" fmla="*/ 2924 h 7028"/>
              <a:gd name="T8" fmla="*/ 394 w 571"/>
              <a:gd name="T9" fmla="*/ 2816 h 7028"/>
              <a:gd name="T10" fmla="*/ 325 w 571"/>
              <a:gd name="T11" fmla="*/ 2716 h 7028"/>
              <a:gd name="T12" fmla="*/ 325 w 571"/>
              <a:gd name="T13" fmla="*/ 0 h 7028"/>
              <a:gd name="T14" fmla="*/ 246 w 571"/>
              <a:gd name="T15" fmla="*/ 0 h 7028"/>
              <a:gd name="T16" fmla="*/ 0 w 571"/>
              <a:gd name="T17" fmla="*/ 3749 h 7028"/>
              <a:gd name="T18" fmla="*/ 571 w 571"/>
              <a:gd name="T19" fmla="*/ 3749 h 7028"/>
              <a:gd name="T20" fmla="*/ 571 w 571"/>
              <a:gd name="T21" fmla="*/ 3790 h 7028"/>
              <a:gd name="T22" fmla="*/ 0 w 571"/>
              <a:gd name="T23" fmla="*/ 3790 h 7028"/>
              <a:gd name="T24" fmla="*/ 0 w 571"/>
              <a:gd name="T25" fmla="*/ 3749 h 7028"/>
              <a:gd name="T26" fmla="*/ 0 w 571"/>
              <a:gd name="T27" fmla="*/ 3323 h 7028"/>
              <a:gd name="T28" fmla="*/ 0 w 571"/>
              <a:gd name="T29" fmla="*/ 3323 h 7028"/>
              <a:gd name="T30" fmla="*/ 0 w 571"/>
              <a:gd name="T31" fmla="*/ 3323 h 7028"/>
              <a:gd name="T32" fmla="*/ 286 w 571"/>
              <a:gd name="T33" fmla="*/ 3037 h 7028"/>
              <a:gd name="T34" fmla="*/ 571 w 571"/>
              <a:gd name="T35" fmla="*/ 3323 h 7028"/>
              <a:gd name="T36" fmla="*/ 571 w 571"/>
              <a:gd name="T37" fmla="*/ 3323 h 7028"/>
              <a:gd name="T38" fmla="*/ 571 w 571"/>
              <a:gd name="T39" fmla="*/ 3323 h 7028"/>
              <a:gd name="T40" fmla="*/ 571 w 571"/>
              <a:gd name="T41" fmla="*/ 3683 h 7028"/>
              <a:gd name="T42" fmla="*/ 0 w 571"/>
              <a:gd name="T43" fmla="*/ 3683 h 7028"/>
              <a:gd name="T44" fmla="*/ 0 w 571"/>
              <a:gd name="T45" fmla="*/ 3323 h 7028"/>
              <a:gd name="T46" fmla="*/ 37 w 571"/>
              <a:gd name="T47" fmla="*/ 3885 h 7028"/>
              <a:gd name="T48" fmla="*/ 0 w 571"/>
              <a:gd name="T49" fmla="*/ 3885 h 7028"/>
              <a:gd name="T50" fmla="*/ 0 w 571"/>
              <a:gd name="T51" fmla="*/ 7028 h 7028"/>
              <a:gd name="T52" fmla="*/ 37 w 571"/>
              <a:gd name="T53" fmla="*/ 7028 h 7028"/>
              <a:gd name="T54" fmla="*/ 37 w 571"/>
              <a:gd name="T55" fmla="*/ 3885 h 7028"/>
              <a:gd name="T56" fmla="*/ 126 w 571"/>
              <a:gd name="T57" fmla="*/ 3885 h 7028"/>
              <a:gd name="T58" fmla="*/ 89 w 571"/>
              <a:gd name="T59" fmla="*/ 3885 h 7028"/>
              <a:gd name="T60" fmla="*/ 89 w 571"/>
              <a:gd name="T61" fmla="*/ 7028 h 7028"/>
              <a:gd name="T62" fmla="*/ 126 w 571"/>
              <a:gd name="T63" fmla="*/ 7028 h 7028"/>
              <a:gd name="T64" fmla="*/ 126 w 571"/>
              <a:gd name="T65" fmla="*/ 3885 h 7028"/>
              <a:gd name="T66" fmla="*/ 215 w 571"/>
              <a:gd name="T67" fmla="*/ 3885 h 7028"/>
              <a:gd name="T68" fmla="*/ 178 w 571"/>
              <a:gd name="T69" fmla="*/ 3885 h 7028"/>
              <a:gd name="T70" fmla="*/ 178 w 571"/>
              <a:gd name="T71" fmla="*/ 7028 h 7028"/>
              <a:gd name="T72" fmla="*/ 215 w 571"/>
              <a:gd name="T73" fmla="*/ 7028 h 7028"/>
              <a:gd name="T74" fmla="*/ 215 w 571"/>
              <a:gd name="T75" fmla="*/ 3885 h 7028"/>
              <a:gd name="T76" fmla="*/ 304 w 571"/>
              <a:gd name="T77" fmla="*/ 3885 h 7028"/>
              <a:gd name="T78" fmla="*/ 267 w 571"/>
              <a:gd name="T79" fmla="*/ 3885 h 7028"/>
              <a:gd name="T80" fmla="*/ 267 w 571"/>
              <a:gd name="T81" fmla="*/ 7028 h 7028"/>
              <a:gd name="T82" fmla="*/ 304 w 571"/>
              <a:gd name="T83" fmla="*/ 7028 h 7028"/>
              <a:gd name="T84" fmla="*/ 304 w 571"/>
              <a:gd name="T85" fmla="*/ 3885 h 7028"/>
              <a:gd name="T86" fmla="*/ 393 w 571"/>
              <a:gd name="T87" fmla="*/ 3885 h 7028"/>
              <a:gd name="T88" fmla="*/ 356 w 571"/>
              <a:gd name="T89" fmla="*/ 3885 h 7028"/>
              <a:gd name="T90" fmla="*/ 356 w 571"/>
              <a:gd name="T91" fmla="*/ 7028 h 7028"/>
              <a:gd name="T92" fmla="*/ 393 w 571"/>
              <a:gd name="T93" fmla="*/ 7028 h 7028"/>
              <a:gd name="T94" fmla="*/ 393 w 571"/>
              <a:gd name="T95" fmla="*/ 3885 h 7028"/>
              <a:gd name="T96" fmla="*/ 482 w 571"/>
              <a:gd name="T97" fmla="*/ 3885 h 7028"/>
              <a:gd name="T98" fmla="*/ 445 w 571"/>
              <a:gd name="T99" fmla="*/ 3885 h 7028"/>
              <a:gd name="T100" fmla="*/ 445 w 571"/>
              <a:gd name="T101" fmla="*/ 7028 h 7028"/>
              <a:gd name="T102" fmla="*/ 482 w 571"/>
              <a:gd name="T103" fmla="*/ 7028 h 7028"/>
              <a:gd name="T104" fmla="*/ 482 w 571"/>
              <a:gd name="T105" fmla="*/ 3885 h 7028"/>
              <a:gd name="T106" fmla="*/ 571 w 571"/>
              <a:gd name="T107" fmla="*/ 3885 h 7028"/>
              <a:gd name="T108" fmla="*/ 534 w 571"/>
              <a:gd name="T109" fmla="*/ 3885 h 7028"/>
              <a:gd name="T110" fmla="*/ 534 w 571"/>
              <a:gd name="T111" fmla="*/ 7028 h 7028"/>
              <a:gd name="T112" fmla="*/ 571 w 571"/>
              <a:gd name="T113" fmla="*/ 7028 h 7028"/>
              <a:gd name="T114" fmla="*/ 571 w 571"/>
              <a:gd name="T115" fmla="*/ 3885 h 70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571" h="7027">
                <a:moveTo>
                  <a:pt x="246" y="0"/>
                </a:moveTo>
                <a:lnTo>
                  <a:pt x="246" y="2716"/>
                </a:lnTo>
                <a:cubicBezTo>
                  <a:pt x="206" y="2731"/>
                  <a:pt x="178" y="2770"/>
                  <a:pt x="178" y="2816"/>
                </a:cubicBezTo>
                <a:cubicBezTo>
                  <a:pt x="178" y="2876"/>
                  <a:pt x="226" y="2924"/>
                  <a:pt x="286" y="2924"/>
                </a:cubicBezTo>
                <a:cubicBezTo>
                  <a:pt x="345" y="2924"/>
                  <a:pt x="394" y="2876"/>
                  <a:pt x="394" y="2816"/>
                </a:cubicBezTo>
                <a:cubicBezTo>
                  <a:pt x="394" y="2770"/>
                  <a:pt x="365" y="2731"/>
                  <a:pt x="325" y="2716"/>
                </a:cubicBezTo>
                <a:lnTo>
                  <a:pt x="325" y="0"/>
                </a:lnTo>
                <a:lnTo>
                  <a:pt x="246" y="0"/>
                </a:lnTo>
                <a:close/>
                <a:moveTo>
                  <a:pt x="0" y="3749"/>
                </a:moveTo>
                <a:lnTo>
                  <a:pt x="571" y="3749"/>
                </a:lnTo>
                <a:lnTo>
                  <a:pt x="571" y="3790"/>
                </a:lnTo>
                <a:lnTo>
                  <a:pt x="0" y="3790"/>
                </a:lnTo>
                <a:lnTo>
                  <a:pt x="0" y="3749"/>
                </a:lnTo>
                <a:close/>
                <a:moveTo>
                  <a:pt x="0" y="3323"/>
                </a:moveTo>
                <a:lnTo>
                  <a:pt x="0" y="3323"/>
                </a:lnTo>
                <a:lnTo>
                  <a:pt x="0" y="3323"/>
                </a:lnTo>
                <a:cubicBezTo>
                  <a:pt x="0" y="3165"/>
                  <a:pt x="128" y="3037"/>
                  <a:pt x="286" y="3037"/>
                </a:cubicBezTo>
                <a:cubicBezTo>
                  <a:pt x="443" y="3037"/>
                  <a:pt x="571" y="3165"/>
                  <a:pt x="571" y="3323"/>
                </a:cubicBezTo>
                <a:lnTo>
                  <a:pt x="571" y="3323"/>
                </a:lnTo>
                <a:lnTo>
                  <a:pt x="571" y="3323"/>
                </a:lnTo>
                <a:lnTo>
                  <a:pt x="571" y="3683"/>
                </a:lnTo>
                <a:lnTo>
                  <a:pt x="0" y="3683"/>
                </a:lnTo>
                <a:lnTo>
                  <a:pt x="0" y="3323"/>
                </a:lnTo>
                <a:close/>
                <a:moveTo>
                  <a:pt x="37" y="3885"/>
                </a:moveTo>
                <a:lnTo>
                  <a:pt x="0" y="3885"/>
                </a:lnTo>
                <a:lnTo>
                  <a:pt x="0" y="7028"/>
                </a:lnTo>
                <a:lnTo>
                  <a:pt x="37" y="7028"/>
                </a:lnTo>
                <a:lnTo>
                  <a:pt x="37" y="3885"/>
                </a:lnTo>
                <a:close/>
                <a:moveTo>
                  <a:pt x="126" y="3885"/>
                </a:moveTo>
                <a:lnTo>
                  <a:pt x="89" y="3885"/>
                </a:lnTo>
                <a:lnTo>
                  <a:pt x="89" y="7028"/>
                </a:lnTo>
                <a:lnTo>
                  <a:pt x="126" y="7028"/>
                </a:lnTo>
                <a:lnTo>
                  <a:pt x="126" y="3885"/>
                </a:lnTo>
                <a:close/>
                <a:moveTo>
                  <a:pt x="215" y="3885"/>
                </a:moveTo>
                <a:lnTo>
                  <a:pt x="178" y="3885"/>
                </a:lnTo>
                <a:lnTo>
                  <a:pt x="178" y="7028"/>
                </a:lnTo>
                <a:lnTo>
                  <a:pt x="215" y="7028"/>
                </a:lnTo>
                <a:lnTo>
                  <a:pt x="215" y="3885"/>
                </a:lnTo>
                <a:close/>
                <a:moveTo>
                  <a:pt x="304" y="3885"/>
                </a:moveTo>
                <a:lnTo>
                  <a:pt x="267" y="3885"/>
                </a:lnTo>
                <a:lnTo>
                  <a:pt x="267" y="7028"/>
                </a:lnTo>
                <a:lnTo>
                  <a:pt x="304" y="7028"/>
                </a:lnTo>
                <a:lnTo>
                  <a:pt x="304" y="3885"/>
                </a:lnTo>
                <a:close/>
                <a:moveTo>
                  <a:pt x="393" y="3885"/>
                </a:moveTo>
                <a:lnTo>
                  <a:pt x="356" y="3885"/>
                </a:lnTo>
                <a:lnTo>
                  <a:pt x="356" y="7028"/>
                </a:lnTo>
                <a:lnTo>
                  <a:pt x="393" y="7028"/>
                </a:lnTo>
                <a:lnTo>
                  <a:pt x="393" y="3885"/>
                </a:lnTo>
                <a:close/>
                <a:moveTo>
                  <a:pt x="482" y="3885"/>
                </a:moveTo>
                <a:lnTo>
                  <a:pt x="445" y="3885"/>
                </a:lnTo>
                <a:lnTo>
                  <a:pt x="445" y="7028"/>
                </a:lnTo>
                <a:lnTo>
                  <a:pt x="482" y="7028"/>
                </a:lnTo>
                <a:lnTo>
                  <a:pt x="482" y="3885"/>
                </a:lnTo>
                <a:close/>
                <a:moveTo>
                  <a:pt x="571" y="3885"/>
                </a:moveTo>
                <a:lnTo>
                  <a:pt x="534" y="3885"/>
                </a:lnTo>
                <a:lnTo>
                  <a:pt x="534" y="7028"/>
                </a:lnTo>
                <a:lnTo>
                  <a:pt x="571" y="7028"/>
                </a:lnTo>
                <a:lnTo>
                  <a:pt x="571" y="388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2318770"/>
      </p:ext>
    </p:extLst>
  </p:cSld>
  <p:clrMapOvr>
    <a:masterClrMapping/>
  </p:clrMapOvr>
  <mc:AlternateContent>
    <mc:Choice xmlns:p14="http://schemas.microsoft.com/office/powerpoint/2010/main" Requires="p14">
      <p:transition spd="med" advClick="0" p14:dur="70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6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53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9" presetID="42" presetClass="entr" presetSubtype="0" dur="1000" fill="hold" grpId="3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4" presetClass="entr" presetSubtype="10" dur="500" fill="hold" grpId="4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4" presetClass="entr" presetSubtype="10" dur="50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8500"/>
                            </p:stCondLst>
                            <p:childTnLst>
                              <p:par>
                                <p:cTn id="37" presetID="2" presetClass="entr" presetSubtype="2" dur="500" fill="hold" grpId="2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3500"/>
                            </p:stCondLst>
                            <p:childTnLst>
                              <p:par>
                                <p:cTn id="42" presetID="2" presetClass="entr" presetSubtype="2" dur="5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1"/>
      <p:bldP spid="22" grpId="2"/>
      <p:bldP spid="23" grpId="3"/>
      <p:bldP spid="29" grpId="4"/>
      <p:bldP spid="14" grpId="5"/>
      <p:bldP spid="15" grpId="6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873141" y="466830"/>
            <a:ext cx="1146310" cy="1146310"/>
            <a:chOff x="1602769" y="143838"/>
            <a:chExt cx="1331936" cy="1331936"/>
          </a:xfrm>
        </p:grpSpPr>
        <p:sp>
          <p:nvSpPr>
            <p:cNvPr id="4" name="椭圆 3"/>
            <p:cNvSpPr/>
            <p:nvPr/>
          </p:nvSpPr>
          <p:spPr>
            <a:xfrm>
              <a:off x="1602769" y="143838"/>
              <a:ext cx="1331936" cy="1331936"/>
            </a:xfrm>
            <a:prstGeom prst="ellipse">
              <a:avLst/>
            </a:prstGeom>
            <a:ln w="1651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TextBox 145"/>
            <p:cNvSpPr txBox="1"/>
            <p:nvPr/>
          </p:nvSpPr>
          <p:spPr>
            <a:xfrm>
              <a:off x="1679041" y="396413"/>
              <a:ext cx="11893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7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目录</a:t>
              </a:r>
            </a:p>
          </p:txBody>
        </p:sp>
        <p:sp>
          <p:nvSpPr>
            <p:cNvPr id="147" name="TextBox 146"/>
            <p:cNvSpPr txBox="1"/>
            <p:nvPr/>
          </p:nvSpPr>
          <p:spPr>
            <a:xfrm>
              <a:off x="1638153" y="937949"/>
              <a:ext cx="1263808" cy="3039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CONTENTS</a:t>
              </a:r>
              <a:endParaRPr lang="zh-CN" altLang="en-US" sz="11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9" name="Freeform 5"/>
          <p:cNvSpPr/>
          <p:nvPr/>
        </p:nvSpPr>
        <p:spPr bwMode="auto">
          <a:xfrm>
            <a:off x="2382" y="2262776"/>
            <a:ext cx="9141619" cy="1084926"/>
          </a:xfrm>
          <a:custGeom>
            <a:gdLst>
              <a:gd name="T0" fmla="*/ 0 w 2601"/>
              <a:gd name="T1" fmla="*/ 139 h 306"/>
              <a:gd name="T2" fmla="*/ 647 w 2601"/>
              <a:gd name="T3" fmla="*/ 304 h 306"/>
              <a:gd name="T4" fmla="*/ 1863 w 2601"/>
              <a:gd name="T5" fmla="*/ 11 h 306"/>
              <a:gd name="T6" fmla="*/ 2601 w 2601"/>
              <a:gd name="T7" fmla="*/ 259 h 3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01" h="306">
                <a:moveTo>
                  <a:pt x="0" y="139"/>
                </a:moveTo>
                <a:cubicBezTo>
                  <a:pt x="0" y="139"/>
                  <a:pt x="179" y="301"/>
                  <a:pt x="647" y="304"/>
                </a:cubicBezTo>
                <a:cubicBezTo>
                  <a:pt x="1090" y="306"/>
                  <a:pt x="1474" y="0"/>
                  <a:pt x="1863" y="11"/>
                </a:cubicBezTo>
                <a:cubicBezTo>
                  <a:pt x="2253" y="21"/>
                  <a:pt x="2601" y="259"/>
                  <a:pt x="2601" y="259"/>
                </a:cubicBezTo>
              </a:path>
            </a:pathLst>
          </a:custGeom>
          <a:noFill/>
          <a:ln w="22225" cap="flat">
            <a:solidFill>
              <a:schemeClr val="accent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矩形 30"/>
          <p:cNvSpPr>
            <a:spLocks noChangeArrowheads="1"/>
          </p:cNvSpPr>
          <p:nvPr/>
        </p:nvSpPr>
        <p:spPr bwMode="auto">
          <a:xfrm>
            <a:off x="804519" y="3682673"/>
            <a:ext cx="718564" cy="32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1500" b="1">
                <a:solidFill>
                  <a:schemeClr val="accent1"/>
                </a:solidFill>
                <a:sym typeface="微软雅黑" pitchFamily="34" charset="-122"/>
              </a:rPr>
              <a:t>绪论</a:t>
            </a:r>
          </a:p>
        </p:txBody>
      </p:sp>
      <p:sp>
        <p:nvSpPr>
          <p:cNvPr id="45" name="矩形 68"/>
          <p:cNvSpPr>
            <a:spLocks noChangeArrowheads="1"/>
          </p:cNvSpPr>
          <p:nvPr/>
        </p:nvSpPr>
        <p:spPr bwMode="auto">
          <a:xfrm>
            <a:off x="5212992" y="1528215"/>
            <a:ext cx="1569182" cy="32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1500" b="1">
                <a:solidFill>
                  <a:schemeClr val="accent1"/>
                </a:solidFill>
                <a:sym typeface="微软雅黑" pitchFamily="34" charset="-122"/>
              </a:rPr>
              <a:t>研究成果与应用</a:t>
            </a:r>
          </a:p>
        </p:txBody>
      </p:sp>
      <p:sp>
        <p:nvSpPr>
          <p:cNvPr id="46" name="矩形 64"/>
          <p:cNvSpPr>
            <a:spLocks noChangeArrowheads="1"/>
          </p:cNvSpPr>
          <p:nvPr/>
        </p:nvSpPr>
        <p:spPr bwMode="auto">
          <a:xfrm>
            <a:off x="2019452" y="2365080"/>
            <a:ext cx="1551601" cy="32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1500" b="1">
                <a:solidFill>
                  <a:schemeClr val="accent1"/>
                </a:solidFill>
                <a:sym typeface="微软雅黑" pitchFamily="34" charset="-122"/>
              </a:rPr>
              <a:t>研究方法与思路</a:t>
            </a:r>
          </a:p>
        </p:txBody>
      </p:sp>
      <p:sp>
        <p:nvSpPr>
          <p:cNvPr id="47" name="矩形 66"/>
          <p:cNvSpPr>
            <a:spLocks noChangeArrowheads="1"/>
          </p:cNvSpPr>
          <p:nvPr/>
        </p:nvSpPr>
        <p:spPr bwMode="auto">
          <a:xfrm>
            <a:off x="3378415" y="3281968"/>
            <a:ext cx="2025184" cy="32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1500" b="1">
                <a:solidFill>
                  <a:schemeClr val="accent1"/>
                </a:solidFill>
                <a:sym typeface="微软雅黑" pitchFamily="34" charset="-122"/>
              </a:rPr>
              <a:t>关键技术与实践难点</a:t>
            </a:r>
          </a:p>
        </p:txBody>
      </p:sp>
      <p:grpSp>
        <p:nvGrpSpPr>
          <p:cNvPr id="48" name="组合 47"/>
          <p:cNvGrpSpPr/>
          <p:nvPr/>
        </p:nvGrpSpPr>
        <p:grpSpPr>
          <a:xfrm>
            <a:off x="816008" y="2756789"/>
            <a:ext cx="749673" cy="751323"/>
            <a:chOff x="3437020" y="1033173"/>
            <a:chExt cx="863676" cy="865577"/>
          </a:xfrm>
        </p:grpSpPr>
        <p:sp>
          <p:nvSpPr>
            <p:cNvPr id="49" name="椭圆 18"/>
            <p:cNvSpPr>
              <a:spLocks noChangeArrowheads="1"/>
            </p:cNvSpPr>
            <p:nvPr/>
          </p:nvSpPr>
          <p:spPr bwMode="auto">
            <a:xfrm>
              <a:off x="3437020" y="1033173"/>
              <a:ext cx="863676" cy="865577"/>
            </a:xfrm>
            <a:prstGeom prst="ellipse">
              <a:avLst/>
            </a:prstGeom>
            <a:solidFill>
              <a:schemeClr val="accent1"/>
            </a:solidFill>
            <a:ln w="38100">
              <a:solidFill>
                <a:schemeClr val="bg1">
                  <a:lumMod val="75000"/>
                </a:schemeClr>
              </a:solidFill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32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1pPr>
              <a:lvl2pPr marL="742950" indent="-28575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2pPr>
              <a:lvl3pPr marL="1143000" indent="-22860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3pPr>
              <a:lvl4pPr marL="1600200" indent="-22860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4pPr>
              <a:lvl5pPr marL="2057400" indent="-228600" algn="l" defTabSz="3429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5pPr>
              <a:lvl6pPr marL="25146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6pPr>
              <a:lvl7pPr marL="29718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7pPr>
              <a:lvl8pPr marL="34290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8pPr>
              <a:lvl9pPr marL="38862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 typeface="Arial"/>
                <a:buNone/>
              </a:pPr>
              <a:endParaRPr lang="zh-CN" altLang="zh-CN" sz="1800">
                <a:solidFill>
                  <a:srgbClr val="FFFFFF"/>
                </a:solidFill>
                <a:sym typeface="微软雅黑" pitchFamily="34" charset="-122"/>
              </a:endParaRPr>
            </a:p>
          </p:txBody>
        </p:sp>
        <p:pic>
          <p:nvPicPr>
            <p:cNvPr id="50" name="图片 49"/>
            <p:cNvPicPr>
              <a:picLocks noChangeAspect="1"/>
            </p:cNvPicPr>
            <p:nvPr/>
          </p:nvPicPr>
          <p:blipFill>
            <a:blip r:embed="rId2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87275" y="1169757"/>
              <a:ext cx="552644" cy="566109"/>
            </a:xfrm>
            <a:prstGeom prst="rect">
              <a:avLst/>
            </a:prstGeom>
          </p:spPr>
        </p:pic>
      </p:grpSp>
      <p:sp>
        <p:nvSpPr>
          <p:cNvPr id="51" name="矩形 68"/>
          <p:cNvSpPr>
            <a:spLocks noChangeArrowheads="1"/>
          </p:cNvSpPr>
          <p:nvPr/>
        </p:nvSpPr>
        <p:spPr bwMode="auto">
          <a:xfrm>
            <a:off x="6780337" y="3105782"/>
            <a:ext cx="1988660" cy="32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1500" b="1">
                <a:solidFill>
                  <a:schemeClr val="accent1"/>
                </a:solidFill>
                <a:sym typeface="微软雅黑" pitchFamily="34" charset="-122"/>
              </a:rPr>
              <a:t>相关建议与论文总结</a:t>
            </a:r>
          </a:p>
        </p:txBody>
      </p:sp>
      <p:grpSp>
        <p:nvGrpSpPr>
          <p:cNvPr id="52" name="组合 51"/>
          <p:cNvGrpSpPr/>
          <p:nvPr/>
        </p:nvGrpSpPr>
        <p:grpSpPr>
          <a:xfrm>
            <a:off x="2430518" y="2882260"/>
            <a:ext cx="749673" cy="751323"/>
            <a:chOff x="3437020" y="2074814"/>
            <a:chExt cx="863676" cy="865577"/>
          </a:xfrm>
        </p:grpSpPr>
        <p:sp>
          <p:nvSpPr>
            <p:cNvPr id="53" name="椭圆 19"/>
            <p:cNvSpPr>
              <a:spLocks noChangeArrowheads="1"/>
            </p:cNvSpPr>
            <p:nvPr/>
          </p:nvSpPr>
          <p:spPr bwMode="auto">
            <a:xfrm>
              <a:off x="3437020" y="2074814"/>
              <a:ext cx="863676" cy="865577"/>
            </a:xfrm>
            <a:prstGeom prst="ellipse">
              <a:avLst/>
            </a:prstGeom>
            <a:solidFill>
              <a:schemeClr val="accent1"/>
            </a:solidFill>
            <a:ln w="38100">
              <a:solidFill>
                <a:schemeClr val="bg1">
                  <a:lumMod val="75000"/>
                </a:schemeClr>
              </a:solidFill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32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1pPr>
              <a:lvl2pPr marL="742950" indent="-28575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2pPr>
              <a:lvl3pPr marL="1143000" indent="-22860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3pPr>
              <a:lvl4pPr marL="1600200" indent="-22860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4pPr>
              <a:lvl5pPr marL="2057400" indent="-228600" algn="l" defTabSz="3429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5pPr>
              <a:lvl6pPr marL="25146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6pPr>
              <a:lvl7pPr marL="29718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7pPr>
              <a:lvl8pPr marL="34290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8pPr>
              <a:lvl9pPr marL="38862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 typeface="Arial"/>
                <a:buNone/>
              </a:pPr>
              <a:endParaRPr lang="zh-CN" altLang="zh-CN" sz="1800">
                <a:solidFill>
                  <a:srgbClr val="FFFFFF"/>
                </a:solidFill>
                <a:sym typeface="微软雅黑" pitchFamily="34" charset="-122"/>
              </a:endParaRPr>
            </a:p>
          </p:txBody>
        </p:sp>
        <p:pic>
          <p:nvPicPr>
            <p:cNvPr id="54" name="图片 53"/>
            <p:cNvPicPr>
              <a:picLocks noChangeAspect="1"/>
            </p:cNvPicPr>
            <p:nvPr/>
          </p:nvPicPr>
          <p:blipFill>
            <a:blip r:embed="rId3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96360" y="2243692"/>
              <a:ext cx="553608" cy="567096"/>
            </a:xfrm>
            <a:prstGeom prst="rect">
              <a:avLst/>
            </a:prstGeom>
          </p:spPr>
        </p:pic>
      </p:grpSp>
      <p:grpSp>
        <p:nvGrpSpPr>
          <p:cNvPr id="55" name="组合 54"/>
          <p:cNvGrpSpPr/>
          <p:nvPr/>
        </p:nvGrpSpPr>
        <p:grpSpPr>
          <a:xfrm>
            <a:off x="3987654" y="2353136"/>
            <a:ext cx="749673" cy="749944"/>
            <a:chOff x="3437020" y="3157655"/>
            <a:chExt cx="863676" cy="863988"/>
          </a:xfrm>
        </p:grpSpPr>
        <p:sp>
          <p:nvSpPr>
            <p:cNvPr id="56" name="椭圆 20"/>
            <p:cNvSpPr>
              <a:spLocks noChangeArrowheads="1"/>
            </p:cNvSpPr>
            <p:nvPr/>
          </p:nvSpPr>
          <p:spPr bwMode="auto">
            <a:xfrm>
              <a:off x="3437020" y="3157655"/>
              <a:ext cx="863676" cy="863988"/>
            </a:xfrm>
            <a:prstGeom prst="ellipse">
              <a:avLst/>
            </a:prstGeom>
            <a:solidFill>
              <a:schemeClr val="accent1"/>
            </a:solidFill>
            <a:ln w="38100">
              <a:solidFill>
                <a:schemeClr val="bg1">
                  <a:lumMod val="75000"/>
                </a:schemeClr>
              </a:solidFill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32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1pPr>
              <a:lvl2pPr marL="742950" indent="-28575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2pPr>
              <a:lvl3pPr marL="1143000" indent="-22860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3pPr>
              <a:lvl4pPr marL="1600200" indent="-22860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4pPr>
              <a:lvl5pPr marL="2057400" indent="-228600" algn="l" defTabSz="3429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5pPr>
              <a:lvl6pPr marL="25146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6pPr>
              <a:lvl7pPr marL="29718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7pPr>
              <a:lvl8pPr marL="34290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8pPr>
              <a:lvl9pPr marL="38862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 typeface="Arial"/>
                <a:buNone/>
              </a:pPr>
              <a:endParaRPr lang="zh-CN" altLang="zh-CN" sz="1800">
                <a:solidFill>
                  <a:srgbClr val="FFFFFF"/>
                </a:solidFill>
                <a:sym typeface="微软雅黑" pitchFamily="34" charset="-122"/>
              </a:endParaRPr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3603965" y="3301680"/>
              <a:ext cx="519264" cy="531742"/>
              <a:chOff x="9901114" y="2870043"/>
              <a:chExt cx="1094967" cy="1121279"/>
            </a:xfrm>
          </p:grpSpPr>
          <p:sp>
            <p:nvSpPr>
              <p:cNvPr id="58" name="Freeform 5"/>
              <p:cNvSpPr/>
              <p:nvPr/>
            </p:nvSpPr>
            <p:spPr bwMode="auto">
              <a:xfrm>
                <a:off x="10585467" y="2870043"/>
                <a:ext cx="234963" cy="800500"/>
              </a:xfrm>
              <a:custGeom>
                <a:gdLst>
                  <a:gd name="T0" fmla="*/ 2 w 43"/>
                  <a:gd name="T1" fmla="*/ 115 h 115"/>
                  <a:gd name="T2" fmla="*/ 3 w 43"/>
                  <a:gd name="T3" fmla="*/ 115 h 115"/>
                  <a:gd name="T4" fmla="*/ 3 w 43"/>
                  <a:gd name="T5" fmla="*/ 115 h 115"/>
                  <a:gd name="T6" fmla="*/ 3 w 43"/>
                  <a:gd name="T7" fmla="*/ 115 h 115"/>
                  <a:gd name="T8" fmla="*/ 4 w 43"/>
                  <a:gd name="T9" fmla="*/ 115 h 115"/>
                  <a:gd name="T10" fmla="*/ 4 w 43"/>
                  <a:gd name="T11" fmla="*/ 115 h 115"/>
                  <a:gd name="T12" fmla="*/ 5 w 43"/>
                  <a:gd name="T13" fmla="*/ 114 h 115"/>
                  <a:gd name="T14" fmla="*/ 22 w 43"/>
                  <a:gd name="T15" fmla="*/ 98 h 115"/>
                  <a:gd name="T16" fmla="*/ 38 w 43"/>
                  <a:gd name="T17" fmla="*/ 114 h 115"/>
                  <a:gd name="T18" fmla="*/ 39 w 43"/>
                  <a:gd name="T19" fmla="*/ 115 h 115"/>
                  <a:gd name="T20" fmla="*/ 39 w 43"/>
                  <a:gd name="T21" fmla="*/ 115 h 115"/>
                  <a:gd name="T22" fmla="*/ 40 w 43"/>
                  <a:gd name="T23" fmla="*/ 115 h 115"/>
                  <a:gd name="T24" fmla="*/ 40 w 43"/>
                  <a:gd name="T25" fmla="*/ 115 h 115"/>
                  <a:gd name="T26" fmla="*/ 40 w 43"/>
                  <a:gd name="T27" fmla="*/ 115 h 115"/>
                  <a:gd name="T28" fmla="*/ 41 w 43"/>
                  <a:gd name="T29" fmla="*/ 115 h 115"/>
                  <a:gd name="T30" fmla="*/ 42 w 43"/>
                  <a:gd name="T31" fmla="*/ 114 h 115"/>
                  <a:gd name="T32" fmla="*/ 43 w 43"/>
                  <a:gd name="T33" fmla="*/ 112 h 115"/>
                  <a:gd name="T34" fmla="*/ 43 w 43"/>
                  <a:gd name="T35" fmla="*/ 27 h 115"/>
                  <a:gd name="T36" fmla="*/ 43 w 43"/>
                  <a:gd name="T37" fmla="*/ 13 h 115"/>
                  <a:gd name="T38" fmla="*/ 43 w 43"/>
                  <a:gd name="T39" fmla="*/ 3 h 115"/>
                  <a:gd name="T40" fmla="*/ 42 w 43"/>
                  <a:gd name="T41" fmla="*/ 1 h 115"/>
                  <a:gd name="T42" fmla="*/ 40 w 43"/>
                  <a:gd name="T43" fmla="*/ 0 h 115"/>
                  <a:gd name="T44" fmla="*/ 3 w 43"/>
                  <a:gd name="T45" fmla="*/ 0 h 115"/>
                  <a:gd name="T46" fmla="*/ 3 w 43"/>
                  <a:gd name="T47" fmla="*/ 0 h 115"/>
                  <a:gd name="T48" fmla="*/ 2 w 43"/>
                  <a:gd name="T49" fmla="*/ 1 h 115"/>
                  <a:gd name="T50" fmla="*/ 2 w 43"/>
                  <a:gd name="T51" fmla="*/ 1 h 115"/>
                  <a:gd name="T52" fmla="*/ 0 w 43"/>
                  <a:gd name="T53" fmla="*/ 3 h 115"/>
                  <a:gd name="T54" fmla="*/ 0 w 43"/>
                  <a:gd name="T55" fmla="*/ 13 h 115"/>
                  <a:gd name="T56" fmla="*/ 0 w 43"/>
                  <a:gd name="T57" fmla="*/ 27 h 115"/>
                  <a:gd name="T58" fmla="*/ 0 w 43"/>
                  <a:gd name="T59" fmla="*/ 112 h 115"/>
                  <a:gd name="T60" fmla="*/ 2 w 43"/>
                  <a:gd name="T61" fmla="*/ 115 h 1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43" h="115">
                    <a:moveTo>
                      <a:pt x="2" y="115"/>
                    </a:moveTo>
                    <a:cubicBezTo>
                      <a:pt x="2" y="115"/>
                      <a:pt x="2" y="115"/>
                      <a:pt x="3" y="115"/>
                    </a:cubicBezTo>
                    <a:cubicBezTo>
                      <a:pt x="3" y="115"/>
                      <a:pt x="3" y="115"/>
                      <a:pt x="3" y="115"/>
                    </a:cubicBezTo>
                    <a:cubicBezTo>
                      <a:pt x="3" y="115"/>
                      <a:pt x="3" y="115"/>
                      <a:pt x="3" y="115"/>
                    </a:cubicBezTo>
                    <a:cubicBezTo>
                      <a:pt x="3" y="115"/>
                      <a:pt x="4" y="115"/>
                      <a:pt x="4" y="115"/>
                    </a:cubicBezTo>
                    <a:cubicBezTo>
                      <a:pt x="4" y="115"/>
                      <a:pt x="4" y="115"/>
                      <a:pt x="4" y="115"/>
                    </a:cubicBezTo>
                    <a:cubicBezTo>
                      <a:pt x="4" y="115"/>
                      <a:pt x="5" y="114"/>
                      <a:pt x="5" y="114"/>
                    </a:cubicBezTo>
                    <a:cubicBezTo>
                      <a:pt x="22" y="98"/>
                      <a:pt x="22" y="98"/>
                      <a:pt x="22" y="98"/>
                    </a:cubicBezTo>
                    <a:cubicBezTo>
                      <a:pt x="38" y="114"/>
                      <a:pt x="38" y="114"/>
                      <a:pt x="38" y="114"/>
                    </a:cubicBezTo>
                    <a:cubicBezTo>
                      <a:pt x="38" y="114"/>
                      <a:pt x="39" y="115"/>
                      <a:pt x="39" y="115"/>
                    </a:cubicBezTo>
                    <a:cubicBezTo>
                      <a:pt x="39" y="115"/>
                      <a:pt x="39" y="115"/>
                      <a:pt x="39" y="115"/>
                    </a:cubicBezTo>
                    <a:cubicBezTo>
                      <a:pt x="40" y="115"/>
                      <a:pt x="40" y="115"/>
                      <a:pt x="40" y="115"/>
                    </a:cubicBezTo>
                    <a:cubicBezTo>
                      <a:pt x="40" y="115"/>
                      <a:pt x="40" y="115"/>
                      <a:pt x="40" y="115"/>
                    </a:cubicBezTo>
                    <a:cubicBezTo>
                      <a:pt x="40" y="115"/>
                      <a:pt x="40" y="115"/>
                      <a:pt x="40" y="115"/>
                    </a:cubicBezTo>
                    <a:cubicBezTo>
                      <a:pt x="41" y="115"/>
                      <a:pt x="41" y="115"/>
                      <a:pt x="41" y="115"/>
                    </a:cubicBezTo>
                    <a:cubicBezTo>
                      <a:pt x="42" y="115"/>
                      <a:pt x="42" y="114"/>
                      <a:pt x="42" y="114"/>
                    </a:cubicBezTo>
                    <a:cubicBezTo>
                      <a:pt x="43" y="114"/>
                      <a:pt x="43" y="113"/>
                      <a:pt x="43" y="112"/>
                    </a:cubicBezTo>
                    <a:cubicBezTo>
                      <a:pt x="43" y="27"/>
                      <a:pt x="43" y="27"/>
                      <a:pt x="43" y="27"/>
                    </a:cubicBezTo>
                    <a:cubicBezTo>
                      <a:pt x="43" y="13"/>
                      <a:pt x="43" y="13"/>
                      <a:pt x="43" y="13"/>
                    </a:cubicBezTo>
                    <a:cubicBezTo>
                      <a:pt x="43" y="3"/>
                      <a:pt x="43" y="3"/>
                      <a:pt x="43" y="3"/>
                    </a:cubicBezTo>
                    <a:cubicBezTo>
                      <a:pt x="43" y="3"/>
                      <a:pt x="43" y="2"/>
                      <a:pt x="42" y="1"/>
                    </a:cubicBezTo>
                    <a:cubicBezTo>
                      <a:pt x="42" y="1"/>
                      <a:pt x="41" y="0"/>
                      <a:pt x="40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2" y="0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1" y="1"/>
                      <a:pt x="0" y="2"/>
                      <a:pt x="0" y="3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27"/>
                      <a:pt x="0" y="27"/>
                      <a:pt x="0" y="27"/>
                    </a:cubicBezTo>
                    <a:cubicBezTo>
                      <a:pt x="0" y="112"/>
                      <a:pt x="0" y="112"/>
                      <a:pt x="0" y="112"/>
                    </a:cubicBezTo>
                    <a:cubicBezTo>
                      <a:pt x="0" y="113"/>
                      <a:pt x="1" y="114"/>
                      <a:pt x="2" y="115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59" name="Freeform 6"/>
              <p:cNvSpPr/>
              <p:nvPr/>
            </p:nvSpPr>
            <p:spPr bwMode="auto">
              <a:xfrm>
                <a:off x="10044830" y="3280407"/>
                <a:ext cx="289711" cy="34679"/>
              </a:xfrm>
              <a:custGeom>
                <a:gdLst>
                  <a:gd name="T0" fmla="*/ 0 w 53"/>
                  <a:gd name="T1" fmla="*/ 3 h 5"/>
                  <a:gd name="T2" fmla="*/ 3 w 53"/>
                  <a:gd name="T3" fmla="*/ 5 h 5"/>
                  <a:gd name="T4" fmla="*/ 50 w 53"/>
                  <a:gd name="T5" fmla="*/ 5 h 5"/>
                  <a:gd name="T6" fmla="*/ 53 w 53"/>
                  <a:gd name="T7" fmla="*/ 3 h 5"/>
                  <a:gd name="T8" fmla="*/ 50 w 53"/>
                  <a:gd name="T9" fmla="*/ 0 h 5"/>
                  <a:gd name="T10" fmla="*/ 3 w 53"/>
                  <a:gd name="T11" fmla="*/ 0 h 5"/>
                  <a:gd name="T12" fmla="*/ 0 w 53"/>
                  <a:gd name="T13" fmla="*/ 3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2" h="5">
                    <a:moveTo>
                      <a:pt x="0" y="3"/>
                    </a:moveTo>
                    <a:cubicBezTo>
                      <a:pt x="0" y="4"/>
                      <a:pt x="2" y="5"/>
                      <a:pt x="3" y="5"/>
                    </a:cubicBezTo>
                    <a:cubicBezTo>
                      <a:pt x="50" y="5"/>
                      <a:pt x="50" y="5"/>
                      <a:pt x="50" y="5"/>
                    </a:cubicBezTo>
                    <a:cubicBezTo>
                      <a:pt x="52" y="5"/>
                      <a:pt x="53" y="4"/>
                      <a:pt x="53" y="3"/>
                    </a:cubicBezTo>
                    <a:cubicBezTo>
                      <a:pt x="53" y="1"/>
                      <a:pt x="52" y="0"/>
                      <a:pt x="50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0" y="1"/>
                      <a:pt x="0" y="3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60" name="Freeform 7"/>
              <p:cNvSpPr/>
              <p:nvPr/>
            </p:nvSpPr>
            <p:spPr bwMode="auto">
              <a:xfrm>
                <a:off x="10044830" y="3442241"/>
                <a:ext cx="289711" cy="34679"/>
              </a:xfrm>
              <a:custGeom>
                <a:gdLst>
                  <a:gd name="T0" fmla="*/ 50 w 53"/>
                  <a:gd name="T1" fmla="*/ 0 h 5"/>
                  <a:gd name="T2" fmla="*/ 3 w 53"/>
                  <a:gd name="T3" fmla="*/ 0 h 5"/>
                  <a:gd name="T4" fmla="*/ 0 w 53"/>
                  <a:gd name="T5" fmla="*/ 2 h 5"/>
                  <a:gd name="T6" fmla="*/ 3 w 53"/>
                  <a:gd name="T7" fmla="*/ 5 h 5"/>
                  <a:gd name="T8" fmla="*/ 50 w 53"/>
                  <a:gd name="T9" fmla="*/ 5 h 5"/>
                  <a:gd name="T10" fmla="*/ 53 w 53"/>
                  <a:gd name="T11" fmla="*/ 2 h 5"/>
                  <a:gd name="T12" fmla="*/ 50 w 53"/>
                  <a:gd name="T13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2" h="5">
                    <a:moveTo>
                      <a:pt x="50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0" y="1"/>
                      <a:pt x="0" y="2"/>
                    </a:cubicBezTo>
                    <a:cubicBezTo>
                      <a:pt x="0" y="4"/>
                      <a:pt x="2" y="5"/>
                      <a:pt x="3" y="5"/>
                    </a:cubicBezTo>
                    <a:cubicBezTo>
                      <a:pt x="50" y="5"/>
                      <a:pt x="50" y="5"/>
                      <a:pt x="50" y="5"/>
                    </a:cubicBezTo>
                    <a:cubicBezTo>
                      <a:pt x="52" y="5"/>
                      <a:pt x="53" y="4"/>
                      <a:pt x="53" y="2"/>
                    </a:cubicBezTo>
                    <a:cubicBezTo>
                      <a:pt x="53" y="1"/>
                      <a:pt x="52" y="0"/>
                      <a:pt x="50" y="0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61" name="Freeform 8"/>
              <p:cNvSpPr/>
              <p:nvPr/>
            </p:nvSpPr>
            <p:spPr bwMode="auto">
              <a:xfrm>
                <a:off x="10044830" y="3601186"/>
                <a:ext cx="289711" cy="34679"/>
              </a:xfrm>
              <a:custGeom>
                <a:gdLst>
                  <a:gd name="T0" fmla="*/ 50 w 53"/>
                  <a:gd name="T1" fmla="*/ 0 h 5"/>
                  <a:gd name="T2" fmla="*/ 3 w 53"/>
                  <a:gd name="T3" fmla="*/ 0 h 5"/>
                  <a:gd name="T4" fmla="*/ 0 w 53"/>
                  <a:gd name="T5" fmla="*/ 2 h 5"/>
                  <a:gd name="T6" fmla="*/ 3 w 53"/>
                  <a:gd name="T7" fmla="*/ 5 h 5"/>
                  <a:gd name="T8" fmla="*/ 50 w 53"/>
                  <a:gd name="T9" fmla="*/ 5 h 5"/>
                  <a:gd name="T10" fmla="*/ 53 w 53"/>
                  <a:gd name="T11" fmla="*/ 2 h 5"/>
                  <a:gd name="T12" fmla="*/ 50 w 53"/>
                  <a:gd name="T13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2" h="5">
                    <a:moveTo>
                      <a:pt x="50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0" y="1"/>
                      <a:pt x="0" y="2"/>
                    </a:cubicBezTo>
                    <a:cubicBezTo>
                      <a:pt x="0" y="4"/>
                      <a:pt x="2" y="5"/>
                      <a:pt x="3" y="5"/>
                    </a:cubicBezTo>
                    <a:cubicBezTo>
                      <a:pt x="50" y="5"/>
                      <a:pt x="50" y="5"/>
                      <a:pt x="50" y="5"/>
                    </a:cubicBezTo>
                    <a:cubicBezTo>
                      <a:pt x="52" y="5"/>
                      <a:pt x="53" y="4"/>
                      <a:pt x="53" y="2"/>
                    </a:cubicBezTo>
                    <a:cubicBezTo>
                      <a:pt x="53" y="1"/>
                      <a:pt x="52" y="0"/>
                      <a:pt x="50" y="0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62" name="Freeform 9"/>
              <p:cNvSpPr>
                <a:spLocks noEditPoints="1"/>
              </p:cNvSpPr>
              <p:nvPr/>
            </p:nvSpPr>
            <p:spPr bwMode="auto">
              <a:xfrm>
                <a:off x="9901114" y="2953851"/>
                <a:ext cx="1094967" cy="1037471"/>
              </a:xfrm>
              <a:custGeom>
                <a:gdLst>
                  <a:gd name="T0" fmla="*/ 177 w 200"/>
                  <a:gd name="T1" fmla="*/ 3 h 149"/>
                  <a:gd name="T2" fmla="*/ 177 w 200"/>
                  <a:gd name="T3" fmla="*/ 17 h 149"/>
                  <a:gd name="T4" fmla="*/ 186 w 200"/>
                  <a:gd name="T5" fmla="*/ 21 h 149"/>
                  <a:gd name="T6" fmla="*/ 186 w 200"/>
                  <a:gd name="T7" fmla="*/ 134 h 149"/>
                  <a:gd name="T8" fmla="*/ 107 w 200"/>
                  <a:gd name="T9" fmla="*/ 134 h 149"/>
                  <a:gd name="T10" fmla="*/ 107 w 200"/>
                  <a:gd name="T11" fmla="*/ 21 h 149"/>
                  <a:gd name="T12" fmla="*/ 117 w 200"/>
                  <a:gd name="T13" fmla="*/ 17 h 149"/>
                  <a:gd name="T14" fmla="*/ 117 w 200"/>
                  <a:gd name="T15" fmla="*/ 3 h 149"/>
                  <a:gd name="T16" fmla="*/ 100 w 200"/>
                  <a:gd name="T17" fmla="*/ 9 h 149"/>
                  <a:gd name="T18" fmla="*/ 53 w 200"/>
                  <a:gd name="T19" fmla="*/ 0 h 149"/>
                  <a:gd name="T20" fmla="*/ 0 w 200"/>
                  <a:gd name="T21" fmla="*/ 20 h 149"/>
                  <a:gd name="T22" fmla="*/ 0 w 200"/>
                  <a:gd name="T23" fmla="*/ 142 h 149"/>
                  <a:gd name="T24" fmla="*/ 2 w 200"/>
                  <a:gd name="T25" fmla="*/ 147 h 149"/>
                  <a:gd name="T26" fmla="*/ 8 w 200"/>
                  <a:gd name="T27" fmla="*/ 149 h 149"/>
                  <a:gd name="T28" fmla="*/ 53 w 200"/>
                  <a:gd name="T29" fmla="*/ 145 h 149"/>
                  <a:gd name="T30" fmla="*/ 99 w 200"/>
                  <a:gd name="T31" fmla="*/ 149 h 149"/>
                  <a:gd name="T32" fmla="*/ 99 w 200"/>
                  <a:gd name="T33" fmla="*/ 149 h 149"/>
                  <a:gd name="T34" fmla="*/ 100 w 200"/>
                  <a:gd name="T35" fmla="*/ 149 h 149"/>
                  <a:gd name="T36" fmla="*/ 100 w 200"/>
                  <a:gd name="T37" fmla="*/ 149 h 149"/>
                  <a:gd name="T38" fmla="*/ 101 w 200"/>
                  <a:gd name="T39" fmla="*/ 149 h 149"/>
                  <a:gd name="T40" fmla="*/ 101 w 200"/>
                  <a:gd name="T41" fmla="*/ 149 h 149"/>
                  <a:gd name="T42" fmla="*/ 146 w 200"/>
                  <a:gd name="T43" fmla="*/ 145 h 149"/>
                  <a:gd name="T44" fmla="*/ 192 w 200"/>
                  <a:gd name="T45" fmla="*/ 149 h 149"/>
                  <a:gd name="T46" fmla="*/ 193 w 200"/>
                  <a:gd name="T47" fmla="*/ 149 h 149"/>
                  <a:gd name="T48" fmla="*/ 197 w 200"/>
                  <a:gd name="T49" fmla="*/ 147 h 149"/>
                  <a:gd name="T50" fmla="*/ 200 w 200"/>
                  <a:gd name="T51" fmla="*/ 142 h 149"/>
                  <a:gd name="T52" fmla="*/ 200 w 200"/>
                  <a:gd name="T53" fmla="*/ 20 h 149"/>
                  <a:gd name="T54" fmla="*/ 177 w 200"/>
                  <a:gd name="T55" fmla="*/ 3 h 149"/>
                  <a:gd name="T56" fmla="*/ 93 w 200"/>
                  <a:gd name="T57" fmla="*/ 134 h 149"/>
                  <a:gd name="T58" fmla="*/ 53 w 200"/>
                  <a:gd name="T59" fmla="*/ 131 h 149"/>
                  <a:gd name="T60" fmla="*/ 14 w 200"/>
                  <a:gd name="T61" fmla="*/ 134 h 149"/>
                  <a:gd name="T62" fmla="*/ 14 w 200"/>
                  <a:gd name="T63" fmla="*/ 21 h 149"/>
                  <a:gd name="T64" fmla="*/ 53 w 200"/>
                  <a:gd name="T65" fmla="*/ 14 h 149"/>
                  <a:gd name="T66" fmla="*/ 93 w 200"/>
                  <a:gd name="T67" fmla="*/ 21 h 149"/>
                  <a:gd name="T68" fmla="*/ 93 w 200"/>
                  <a:gd name="T69" fmla="*/ 134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00" h="149">
                    <a:moveTo>
                      <a:pt x="177" y="3"/>
                    </a:moveTo>
                    <a:cubicBezTo>
                      <a:pt x="177" y="17"/>
                      <a:pt x="177" y="17"/>
                      <a:pt x="177" y="17"/>
                    </a:cubicBezTo>
                    <a:cubicBezTo>
                      <a:pt x="181" y="18"/>
                      <a:pt x="185" y="20"/>
                      <a:pt x="186" y="21"/>
                    </a:cubicBezTo>
                    <a:cubicBezTo>
                      <a:pt x="186" y="134"/>
                      <a:pt x="186" y="134"/>
                      <a:pt x="186" y="134"/>
                    </a:cubicBezTo>
                    <a:cubicBezTo>
                      <a:pt x="161" y="130"/>
                      <a:pt x="131" y="130"/>
                      <a:pt x="107" y="134"/>
                    </a:cubicBezTo>
                    <a:cubicBezTo>
                      <a:pt x="107" y="21"/>
                      <a:pt x="107" y="21"/>
                      <a:pt x="107" y="21"/>
                    </a:cubicBezTo>
                    <a:cubicBezTo>
                      <a:pt x="108" y="20"/>
                      <a:pt x="111" y="18"/>
                      <a:pt x="117" y="17"/>
                    </a:cubicBezTo>
                    <a:cubicBezTo>
                      <a:pt x="117" y="3"/>
                      <a:pt x="117" y="3"/>
                      <a:pt x="117" y="3"/>
                    </a:cubicBezTo>
                    <a:cubicBezTo>
                      <a:pt x="110" y="4"/>
                      <a:pt x="104" y="6"/>
                      <a:pt x="100" y="9"/>
                    </a:cubicBezTo>
                    <a:cubicBezTo>
                      <a:pt x="90" y="2"/>
                      <a:pt x="70" y="0"/>
                      <a:pt x="53" y="0"/>
                    </a:cubicBezTo>
                    <a:cubicBezTo>
                      <a:pt x="29" y="0"/>
                      <a:pt x="0" y="5"/>
                      <a:pt x="0" y="2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0" y="144"/>
                      <a:pt x="1" y="146"/>
                      <a:pt x="2" y="147"/>
                    </a:cubicBezTo>
                    <a:cubicBezTo>
                      <a:pt x="4" y="148"/>
                      <a:pt x="6" y="149"/>
                      <a:pt x="8" y="149"/>
                    </a:cubicBezTo>
                    <a:cubicBezTo>
                      <a:pt x="22" y="146"/>
                      <a:pt x="37" y="145"/>
                      <a:pt x="53" y="145"/>
                    </a:cubicBezTo>
                    <a:cubicBezTo>
                      <a:pt x="69" y="145"/>
                      <a:pt x="85" y="146"/>
                      <a:pt x="99" y="149"/>
                    </a:cubicBezTo>
                    <a:cubicBezTo>
                      <a:pt x="99" y="149"/>
                      <a:pt x="99" y="149"/>
                      <a:pt x="99" y="149"/>
                    </a:cubicBezTo>
                    <a:cubicBezTo>
                      <a:pt x="99" y="149"/>
                      <a:pt x="99" y="149"/>
                      <a:pt x="100" y="149"/>
                    </a:cubicBezTo>
                    <a:cubicBezTo>
                      <a:pt x="100" y="149"/>
                      <a:pt x="100" y="149"/>
                      <a:pt x="100" y="149"/>
                    </a:cubicBezTo>
                    <a:cubicBezTo>
                      <a:pt x="100" y="149"/>
                      <a:pt x="100" y="149"/>
                      <a:pt x="101" y="149"/>
                    </a:cubicBezTo>
                    <a:cubicBezTo>
                      <a:pt x="101" y="149"/>
                      <a:pt x="101" y="149"/>
                      <a:pt x="101" y="149"/>
                    </a:cubicBezTo>
                    <a:cubicBezTo>
                      <a:pt x="115" y="146"/>
                      <a:pt x="130" y="145"/>
                      <a:pt x="146" y="145"/>
                    </a:cubicBezTo>
                    <a:cubicBezTo>
                      <a:pt x="162" y="145"/>
                      <a:pt x="178" y="146"/>
                      <a:pt x="192" y="149"/>
                    </a:cubicBezTo>
                    <a:cubicBezTo>
                      <a:pt x="192" y="149"/>
                      <a:pt x="192" y="149"/>
                      <a:pt x="193" y="149"/>
                    </a:cubicBezTo>
                    <a:cubicBezTo>
                      <a:pt x="194" y="149"/>
                      <a:pt x="196" y="148"/>
                      <a:pt x="197" y="147"/>
                    </a:cubicBezTo>
                    <a:cubicBezTo>
                      <a:pt x="199" y="146"/>
                      <a:pt x="200" y="144"/>
                      <a:pt x="200" y="142"/>
                    </a:cubicBezTo>
                    <a:cubicBezTo>
                      <a:pt x="200" y="20"/>
                      <a:pt x="200" y="20"/>
                      <a:pt x="200" y="20"/>
                    </a:cubicBezTo>
                    <a:cubicBezTo>
                      <a:pt x="200" y="11"/>
                      <a:pt x="190" y="6"/>
                      <a:pt x="177" y="3"/>
                    </a:cubicBezTo>
                    <a:close/>
                    <a:moveTo>
                      <a:pt x="93" y="134"/>
                    </a:moveTo>
                    <a:cubicBezTo>
                      <a:pt x="80" y="132"/>
                      <a:pt x="67" y="131"/>
                      <a:pt x="53" y="131"/>
                    </a:cubicBezTo>
                    <a:cubicBezTo>
                      <a:pt x="40" y="131"/>
                      <a:pt x="26" y="132"/>
                      <a:pt x="14" y="134"/>
                    </a:cubicBezTo>
                    <a:cubicBezTo>
                      <a:pt x="14" y="21"/>
                      <a:pt x="14" y="21"/>
                      <a:pt x="14" y="21"/>
                    </a:cubicBezTo>
                    <a:cubicBezTo>
                      <a:pt x="16" y="18"/>
                      <a:pt x="30" y="14"/>
                      <a:pt x="53" y="14"/>
                    </a:cubicBezTo>
                    <a:cubicBezTo>
                      <a:pt x="76" y="14"/>
                      <a:pt x="90" y="18"/>
                      <a:pt x="93" y="21"/>
                    </a:cubicBezTo>
                    <a:lnTo>
                      <a:pt x="93" y="134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</p:grpSp>
      </p:grpSp>
      <p:grpSp>
        <p:nvGrpSpPr>
          <p:cNvPr id="63" name="组合 62"/>
          <p:cNvGrpSpPr/>
          <p:nvPr/>
        </p:nvGrpSpPr>
        <p:grpSpPr>
          <a:xfrm>
            <a:off x="5647172" y="1987712"/>
            <a:ext cx="749673" cy="751322"/>
            <a:chOff x="3437020" y="4201727"/>
            <a:chExt cx="863676" cy="865576"/>
          </a:xfrm>
        </p:grpSpPr>
        <p:sp>
          <p:nvSpPr>
            <p:cNvPr id="64" name="椭圆 21"/>
            <p:cNvSpPr>
              <a:spLocks noChangeArrowheads="1"/>
            </p:cNvSpPr>
            <p:nvPr/>
          </p:nvSpPr>
          <p:spPr bwMode="auto">
            <a:xfrm>
              <a:off x="3437020" y="4201727"/>
              <a:ext cx="863676" cy="865576"/>
            </a:xfrm>
            <a:prstGeom prst="ellipse">
              <a:avLst/>
            </a:prstGeom>
            <a:solidFill>
              <a:schemeClr val="accent1"/>
            </a:solidFill>
            <a:ln w="38100">
              <a:solidFill>
                <a:schemeClr val="bg1">
                  <a:lumMod val="75000"/>
                </a:schemeClr>
              </a:solidFill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32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1pPr>
              <a:lvl2pPr marL="742950" indent="-28575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2pPr>
              <a:lvl3pPr marL="1143000" indent="-22860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3pPr>
              <a:lvl4pPr marL="1600200" indent="-22860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4pPr>
              <a:lvl5pPr marL="2057400" indent="-228600" algn="l" defTabSz="3429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5pPr>
              <a:lvl6pPr marL="25146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6pPr>
              <a:lvl7pPr marL="29718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7pPr>
              <a:lvl8pPr marL="34290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8pPr>
              <a:lvl9pPr marL="38862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 typeface="Arial"/>
                <a:buNone/>
              </a:pPr>
              <a:endParaRPr lang="zh-CN" altLang="zh-CN" sz="1800">
                <a:solidFill>
                  <a:srgbClr val="FFFFFF"/>
                </a:solidFill>
                <a:sym typeface="微软雅黑" pitchFamily="34" charset="-122"/>
              </a:endParaRPr>
            </a:p>
          </p:txBody>
        </p:sp>
        <p:grpSp>
          <p:nvGrpSpPr>
            <p:cNvPr id="65" name="Group 4"/>
            <p:cNvGrpSpPr>
              <a:grpSpLocks noChangeAspect="1"/>
            </p:cNvGrpSpPr>
            <p:nvPr/>
          </p:nvGrpSpPr>
          <p:grpSpPr>
            <a:xfrm>
              <a:off x="3626902" y="4339091"/>
              <a:ext cx="476560" cy="578496"/>
              <a:chOff x="2694" y="1931"/>
              <a:chExt cx="374" cy="454"/>
            </a:xfrm>
            <a:solidFill>
              <a:schemeClr val="bg1"/>
            </a:solidFill>
          </p:grpSpPr>
          <p:sp>
            <p:nvSpPr>
              <p:cNvPr id="66" name="Freeform 5"/>
              <p:cNvSpPr>
                <a:spLocks noEditPoints="1"/>
              </p:cNvSpPr>
              <p:nvPr/>
            </p:nvSpPr>
            <p:spPr bwMode="auto">
              <a:xfrm>
                <a:off x="2694" y="1931"/>
                <a:ext cx="374" cy="454"/>
              </a:xfrm>
              <a:custGeom>
                <a:gdLst>
                  <a:gd name="T0" fmla="*/ 127 w 155"/>
                  <a:gd name="T1" fmla="*/ 7 h 189"/>
                  <a:gd name="T2" fmla="*/ 124 w 155"/>
                  <a:gd name="T3" fmla="*/ 0 h 189"/>
                  <a:gd name="T4" fmla="*/ 122 w 155"/>
                  <a:gd name="T5" fmla="*/ 7 h 189"/>
                  <a:gd name="T6" fmla="*/ 96 w 155"/>
                  <a:gd name="T7" fmla="*/ 3 h 189"/>
                  <a:gd name="T8" fmla="*/ 90 w 155"/>
                  <a:gd name="T9" fmla="*/ 3 h 189"/>
                  <a:gd name="T10" fmla="*/ 64 w 155"/>
                  <a:gd name="T11" fmla="*/ 7 h 189"/>
                  <a:gd name="T12" fmla="*/ 62 w 155"/>
                  <a:gd name="T13" fmla="*/ 0 h 189"/>
                  <a:gd name="T14" fmla="*/ 59 w 155"/>
                  <a:gd name="T15" fmla="*/ 7 h 189"/>
                  <a:gd name="T16" fmla="*/ 33 w 155"/>
                  <a:gd name="T17" fmla="*/ 3 h 189"/>
                  <a:gd name="T18" fmla="*/ 27 w 155"/>
                  <a:gd name="T19" fmla="*/ 3 h 189"/>
                  <a:gd name="T20" fmla="*/ 7 w 155"/>
                  <a:gd name="T21" fmla="*/ 7 h 189"/>
                  <a:gd name="T22" fmla="*/ 0 w 155"/>
                  <a:gd name="T23" fmla="*/ 182 h 189"/>
                  <a:gd name="T24" fmla="*/ 148 w 155"/>
                  <a:gd name="T25" fmla="*/ 189 h 189"/>
                  <a:gd name="T26" fmla="*/ 155 w 155"/>
                  <a:gd name="T27" fmla="*/ 13 h 189"/>
                  <a:gd name="T28" fmla="*/ 124 w 155"/>
                  <a:gd name="T29" fmla="*/ 40 h 189"/>
                  <a:gd name="T30" fmla="*/ 127 w 155"/>
                  <a:gd name="T31" fmla="*/ 31 h 189"/>
                  <a:gd name="T32" fmla="*/ 124 w 155"/>
                  <a:gd name="T33" fmla="*/ 44 h 189"/>
                  <a:gd name="T34" fmla="*/ 122 w 155"/>
                  <a:gd name="T35" fmla="*/ 31 h 189"/>
                  <a:gd name="T36" fmla="*/ 124 w 155"/>
                  <a:gd name="T37" fmla="*/ 40 h 189"/>
                  <a:gd name="T38" fmla="*/ 96 w 155"/>
                  <a:gd name="T39" fmla="*/ 37 h 189"/>
                  <a:gd name="T40" fmla="*/ 100 w 155"/>
                  <a:gd name="T41" fmla="*/ 37 h 189"/>
                  <a:gd name="T42" fmla="*/ 86 w 155"/>
                  <a:gd name="T43" fmla="*/ 37 h 189"/>
                  <a:gd name="T44" fmla="*/ 90 w 155"/>
                  <a:gd name="T45" fmla="*/ 37 h 189"/>
                  <a:gd name="T46" fmla="*/ 62 w 155"/>
                  <a:gd name="T47" fmla="*/ 40 h 189"/>
                  <a:gd name="T48" fmla="*/ 64 w 155"/>
                  <a:gd name="T49" fmla="*/ 31 h 189"/>
                  <a:gd name="T50" fmla="*/ 62 w 155"/>
                  <a:gd name="T51" fmla="*/ 44 h 189"/>
                  <a:gd name="T52" fmla="*/ 59 w 155"/>
                  <a:gd name="T53" fmla="*/ 31 h 189"/>
                  <a:gd name="T54" fmla="*/ 62 w 155"/>
                  <a:gd name="T55" fmla="*/ 40 h 189"/>
                  <a:gd name="T56" fmla="*/ 33 w 155"/>
                  <a:gd name="T57" fmla="*/ 37 h 189"/>
                  <a:gd name="T58" fmla="*/ 37 w 155"/>
                  <a:gd name="T59" fmla="*/ 37 h 189"/>
                  <a:gd name="T60" fmla="*/ 23 w 155"/>
                  <a:gd name="T61" fmla="*/ 37 h 189"/>
                  <a:gd name="T62" fmla="*/ 27 w 155"/>
                  <a:gd name="T63" fmla="*/ 37 h 189"/>
                  <a:gd name="T64" fmla="*/ 141 w 155"/>
                  <a:gd name="T65" fmla="*/ 175 h 189"/>
                  <a:gd name="T66" fmla="*/ 14 w 155"/>
                  <a:gd name="T67" fmla="*/ 20 h 189"/>
                  <a:gd name="T68" fmla="*/ 27 w 155"/>
                  <a:gd name="T69" fmla="*/ 25 h 189"/>
                  <a:gd name="T70" fmla="*/ 30 w 155"/>
                  <a:gd name="T71" fmla="*/ 50 h 189"/>
                  <a:gd name="T72" fmla="*/ 33 w 155"/>
                  <a:gd name="T73" fmla="*/ 25 h 189"/>
                  <a:gd name="T74" fmla="*/ 59 w 155"/>
                  <a:gd name="T75" fmla="*/ 20 h 189"/>
                  <a:gd name="T76" fmla="*/ 49 w 155"/>
                  <a:gd name="T77" fmla="*/ 37 h 189"/>
                  <a:gd name="T78" fmla="*/ 74 w 155"/>
                  <a:gd name="T79" fmla="*/ 37 h 189"/>
                  <a:gd name="T80" fmla="*/ 64 w 155"/>
                  <a:gd name="T81" fmla="*/ 20 h 189"/>
                  <a:gd name="T82" fmla="*/ 90 w 155"/>
                  <a:gd name="T83" fmla="*/ 25 h 189"/>
                  <a:gd name="T84" fmla="*/ 93 w 155"/>
                  <a:gd name="T85" fmla="*/ 50 h 189"/>
                  <a:gd name="T86" fmla="*/ 96 w 155"/>
                  <a:gd name="T87" fmla="*/ 25 h 189"/>
                  <a:gd name="T88" fmla="*/ 122 w 155"/>
                  <a:gd name="T89" fmla="*/ 20 h 189"/>
                  <a:gd name="T90" fmla="*/ 112 w 155"/>
                  <a:gd name="T91" fmla="*/ 37 h 189"/>
                  <a:gd name="T92" fmla="*/ 137 w 155"/>
                  <a:gd name="T93" fmla="*/ 37 h 189"/>
                  <a:gd name="T94" fmla="*/ 127 w 155"/>
                  <a:gd name="T95" fmla="*/ 20 h 189"/>
                  <a:gd name="T96" fmla="*/ 141 w 155"/>
                  <a:gd name="T97" fmla="*/ 175 h 1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5" h="189">
                    <a:moveTo>
                      <a:pt x="148" y="7"/>
                    </a:moveTo>
                    <a:cubicBezTo>
                      <a:pt x="127" y="7"/>
                      <a:pt x="127" y="7"/>
                      <a:pt x="127" y="7"/>
                    </a:cubicBezTo>
                    <a:cubicBezTo>
                      <a:pt x="127" y="3"/>
                      <a:pt x="127" y="3"/>
                      <a:pt x="127" y="3"/>
                    </a:cubicBezTo>
                    <a:cubicBezTo>
                      <a:pt x="127" y="1"/>
                      <a:pt x="126" y="0"/>
                      <a:pt x="124" y="0"/>
                    </a:cubicBezTo>
                    <a:cubicBezTo>
                      <a:pt x="123" y="0"/>
                      <a:pt x="122" y="1"/>
                      <a:pt x="122" y="3"/>
                    </a:cubicBezTo>
                    <a:cubicBezTo>
                      <a:pt x="122" y="7"/>
                      <a:pt x="122" y="7"/>
                      <a:pt x="122" y="7"/>
                    </a:cubicBezTo>
                    <a:cubicBezTo>
                      <a:pt x="96" y="7"/>
                      <a:pt x="96" y="7"/>
                      <a:pt x="96" y="7"/>
                    </a:cubicBezTo>
                    <a:cubicBezTo>
                      <a:pt x="96" y="3"/>
                      <a:pt x="96" y="3"/>
                      <a:pt x="96" y="3"/>
                    </a:cubicBezTo>
                    <a:cubicBezTo>
                      <a:pt x="96" y="1"/>
                      <a:pt x="94" y="0"/>
                      <a:pt x="93" y="0"/>
                    </a:cubicBezTo>
                    <a:cubicBezTo>
                      <a:pt x="91" y="0"/>
                      <a:pt x="90" y="1"/>
                      <a:pt x="90" y="3"/>
                    </a:cubicBezTo>
                    <a:cubicBezTo>
                      <a:pt x="90" y="7"/>
                      <a:pt x="90" y="7"/>
                      <a:pt x="90" y="7"/>
                    </a:cubicBezTo>
                    <a:cubicBezTo>
                      <a:pt x="64" y="7"/>
                      <a:pt x="64" y="7"/>
                      <a:pt x="64" y="7"/>
                    </a:cubicBezTo>
                    <a:cubicBezTo>
                      <a:pt x="64" y="3"/>
                      <a:pt x="64" y="3"/>
                      <a:pt x="64" y="3"/>
                    </a:cubicBezTo>
                    <a:cubicBezTo>
                      <a:pt x="64" y="1"/>
                      <a:pt x="63" y="0"/>
                      <a:pt x="62" y="0"/>
                    </a:cubicBezTo>
                    <a:cubicBezTo>
                      <a:pt x="60" y="0"/>
                      <a:pt x="59" y="1"/>
                      <a:pt x="59" y="3"/>
                    </a:cubicBezTo>
                    <a:cubicBezTo>
                      <a:pt x="59" y="7"/>
                      <a:pt x="59" y="7"/>
                      <a:pt x="59" y="7"/>
                    </a:cubicBezTo>
                    <a:cubicBezTo>
                      <a:pt x="33" y="7"/>
                      <a:pt x="33" y="7"/>
                      <a:pt x="33" y="7"/>
                    </a:cubicBezTo>
                    <a:cubicBezTo>
                      <a:pt x="33" y="3"/>
                      <a:pt x="33" y="3"/>
                      <a:pt x="33" y="3"/>
                    </a:cubicBezTo>
                    <a:cubicBezTo>
                      <a:pt x="33" y="1"/>
                      <a:pt x="32" y="0"/>
                      <a:pt x="30" y="0"/>
                    </a:cubicBezTo>
                    <a:cubicBezTo>
                      <a:pt x="29" y="0"/>
                      <a:pt x="27" y="1"/>
                      <a:pt x="27" y="3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3" y="7"/>
                      <a:pt x="0" y="10"/>
                      <a:pt x="0" y="13"/>
                    </a:cubicBezTo>
                    <a:cubicBezTo>
                      <a:pt x="0" y="182"/>
                      <a:pt x="0" y="182"/>
                      <a:pt x="0" y="182"/>
                    </a:cubicBezTo>
                    <a:cubicBezTo>
                      <a:pt x="0" y="186"/>
                      <a:pt x="3" y="189"/>
                      <a:pt x="7" y="189"/>
                    </a:cubicBezTo>
                    <a:cubicBezTo>
                      <a:pt x="148" y="189"/>
                      <a:pt x="148" y="189"/>
                      <a:pt x="148" y="189"/>
                    </a:cubicBezTo>
                    <a:cubicBezTo>
                      <a:pt x="152" y="189"/>
                      <a:pt x="155" y="186"/>
                      <a:pt x="155" y="182"/>
                    </a:cubicBezTo>
                    <a:cubicBezTo>
                      <a:pt x="155" y="13"/>
                      <a:pt x="155" y="13"/>
                      <a:pt x="155" y="13"/>
                    </a:cubicBezTo>
                    <a:cubicBezTo>
                      <a:pt x="155" y="10"/>
                      <a:pt x="152" y="7"/>
                      <a:pt x="148" y="7"/>
                    </a:cubicBezTo>
                    <a:close/>
                    <a:moveTo>
                      <a:pt x="124" y="40"/>
                    </a:moveTo>
                    <a:cubicBezTo>
                      <a:pt x="126" y="40"/>
                      <a:pt x="127" y="39"/>
                      <a:pt x="127" y="37"/>
                    </a:cubicBezTo>
                    <a:cubicBezTo>
                      <a:pt x="127" y="31"/>
                      <a:pt x="127" y="31"/>
                      <a:pt x="127" y="31"/>
                    </a:cubicBezTo>
                    <a:cubicBezTo>
                      <a:pt x="130" y="32"/>
                      <a:pt x="131" y="35"/>
                      <a:pt x="131" y="37"/>
                    </a:cubicBezTo>
                    <a:cubicBezTo>
                      <a:pt x="131" y="41"/>
                      <a:pt x="128" y="44"/>
                      <a:pt x="124" y="44"/>
                    </a:cubicBezTo>
                    <a:cubicBezTo>
                      <a:pt x="120" y="44"/>
                      <a:pt x="117" y="41"/>
                      <a:pt x="117" y="37"/>
                    </a:cubicBezTo>
                    <a:cubicBezTo>
                      <a:pt x="117" y="34"/>
                      <a:pt x="119" y="32"/>
                      <a:pt x="122" y="31"/>
                    </a:cubicBezTo>
                    <a:cubicBezTo>
                      <a:pt x="122" y="37"/>
                      <a:pt x="122" y="37"/>
                      <a:pt x="122" y="37"/>
                    </a:cubicBezTo>
                    <a:cubicBezTo>
                      <a:pt x="122" y="39"/>
                      <a:pt x="123" y="40"/>
                      <a:pt x="124" y="40"/>
                    </a:cubicBezTo>
                    <a:close/>
                    <a:moveTo>
                      <a:pt x="93" y="40"/>
                    </a:moveTo>
                    <a:cubicBezTo>
                      <a:pt x="94" y="40"/>
                      <a:pt x="96" y="39"/>
                      <a:pt x="96" y="37"/>
                    </a:cubicBezTo>
                    <a:cubicBezTo>
                      <a:pt x="96" y="31"/>
                      <a:pt x="96" y="31"/>
                      <a:pt x="96" y="31"/>
                    </a:cubicBezTo>
                    <a:cubicBezTo>
                      <a:pt x="98" y="32"/>
                      <a:pt x="100" y="35"/>
                      <a:pt x="100" y="37"/>
                    </a:cubicBezTo>
                    <a:cubicBezTo>
                      <a:pt x="100" y="41"/>
                      <a:pt x="97" y="44"/>
                      <a:pt x="93" y="44"/>
                    </a:cubicBezTo>
                    <a:cubicBezTo>
                      <a:pt x="89" y="44"/>
                      <a:pt x="86" y="41"/>
                      <a:pt x="86" y="37"/>
                    </a:cubicBezTo>
                    <a:cubicBezTo>
                      <a:pt x="86" y="34"/>
                      <a:pt x="88" y="32"/>
                      <a:pt x="90" y="31"/>
                    </a:cubicBezTo>
                    <a:cubicBezTo>
                      <a:pt x="90" y="37"/>
                      <a:pt x="90" y="37"/>
                      <a:pt x="90" y="37"/>
                    </a:cubicBezTo>
                    <a:cubicBezTo>
                      <a:pt x="90" y="39"/>
                      <a:pt x="91" y="40"/>
                      <a:pt x="93" y="40"/>
                    </a:cubicBezTo>
                    <a:close/>
                    <a:moveTo>
                      <a:pt x="62" y="40"/>
                    </a:moveTo>
                    <a:cubicBezTo>
                      <a:pt x="63" y="40"/>
                      <a:pt x="64" y="39"/>
                      <a:pt x="64" y="37"/>
                    </a:cubicBezTo>
                    <a:cubicBezTo>
                      <a:pt x="64" y="31"/>
                      <a:pt x="64" y="31"/>
                      <a:pt x="64" y="31"/>
                    </a:cubicBezTo>
                    <a:cubicBezTo>
                      <a:pt x="67" y="32"/>
                      <a:pt x="69" y="35"/>
                      <a:pt x="69" y="37"/>
                    </a:cubicBezTo>
                    <a:cubicBezTo>
                      <a:pt x="69" y="41"/>
                      <a:pt x="65" y="44"/>
                      <a:pt x="62" y="44"/>
                    </a:cubicBezTo>
                    <a:cubicBezTo>
                      <a:pt x="58" y="44"/>
                      <a:pt x="54" y="41"/>
                      <a:pt x="54" y="37"/>
                    </a:cubicBezTo>
                    <a:cubicBezTo>
                      <a:pt x="54" y="34"/>
                      <a:pt x="56" y="32"/>
                      <a:pt x="59" y="31"/>
                    </a:cubicBezTo>
                    <a:cubicBezTo>
                      <a:pt x="59" y="37"/>
                      <a:pt x="59" y="37"/>
                      <a:pt x="59" y="37"/>
                    </a:cubicBezTo>
                    <a:cubicBezTo>
                      <a:pt x="59" y="39"/>
                      <a:pt x="60" y="40"/>
                      <a:pt x="62" y="40"/>
                    </a:cubicBezTo>
                    <a:close/>
                    <a:moveTo>
                      <a:pt x="30" y="40"/>
                    </a:moveTo>
                    <a:cubicBezTo>
                      <a:pt x="32" y="40"/>
                      <a:pt x="33" y="39"/>
                      <a:pt x="33" y="37"/>
                    </a:cubicBezTo>
                    <a:cubicBezTo>
                      <a:pt x="33" y="31"/>
                      <a:pt x="33" y="31"/>
                      <a:pt x="33" y="31"/>
                    </a:cubicBezTo>
                    <a:cubicBezTo>
                      <a:pt x="35" y="32"/>
                      <a:pt x="37" y="35"/>
                      <a:pt x="37" y="37"/>
                    </a:cubicBezTo>
                    <a:cubicBezTo>
                      <a:pt x="37" y="41"/>
                      <a:pt x="34" y="44"/>
                      <a:pt x="30" y="44"/>
                    </a:cubicBezTo>
                    <a:cubicBezTo>
                      <a:pt x="26" y="44"/>
                      <a:pt x="23" y="41"/>
                      <a:pt x="23" y="37"/>
                    </a:cubicBezTo>
                    <a:cubicBezTo>
                      <a:pt x="23" y="34"/>
                      <a:pt x="25" y="32"/>
                      <a:pt x="27" y="31"/>
                    </a:cubicBezTo>
                    <a:cubicBezTo>
                      <a:pt x="27" y="37"/>
                      <a:pt x="27" y="37"/>
                      <a:pt x="27" y="37"/>
                    </a:cubicBezTo>
                    <a:cubicBezTo>
                      <a:pt x="27" y="39"/>
                      <a:pt x="29" y="40"/>
                      <a:pt x="30" y="40"/>
                    </a:cubicBezTo>
                    <a:close/>
                    <a:moveTo>
                      <a:pt x="141" y="175"/>
                    </a:moveTo>
                    <a:cubicBezTo>
                      <a:pt x="14" y="175"/>
                      <a:pt x="14" y="175"/>
                      <a:pt x="14" y="175"/>
                    </a:cubicBezTo>
                    <a:cubicBezTo>
                      <a:pt x="14" y="20"/>
                      <a:pt x="14" y="20"/>
                      <a:pt x="14" y="20"/>
                    </a:cubicBezTo>
                    <a:cubicBezTo>
                      <a:pt x="27" y="20"/>
                      <a:pt x="27" y="20"/>
                      <a:pt x="27" y="20"/>
                    </a:cubicBezTo>
                    <a:cubicBezTo>
                      <a:pt x="27" y="25"/>
                      <a:pt x="27" y="25"/>
                      <a:pt x="27" y="25"/>
                    </a:cubicBezTo>
                    <a:cubicBezTo>
                      <a:pt x="22" y="26"/>
                      <a:pt x="18" y="31"/>
                      <a:pt x="18" y="37"/>
                    </a:cubicBezTo>
                    <a:cubicBezTo>
                      <a:pt x="18" y="44"/>
                      <a:pt x="23" y="50"/>
                      <a:pt x="30" y="50"/>
                    </a:cubicBezTo>
                    <a:cubicBezTo>
                      <a:pt x="37" y="50"/>
                      <a:pt x="43" y="44"/>
                      <a:pt x="43" y="37"/>
                    </a:cubicBezTo>
                    <a:cubicBezTo>
                      <a:pt x="43" y="31"/>
                      <a:pt x="39" y="26"/>
                      <a:pt x="33" y="25"/>
                    </a:cubicBezTo>
                    <a:cubicBezTo>
                      <a:pt x="33" y="20"/>
                      <a:pt x="33" y="20"/>
                      <a:pt x="33" y="20"/>
                    </a:cubicBezTo>
                    <a:cubicBezTo>
                      <a:pt x="59" y="20"/>
                      <a:pt x="59" y="20"/>
                      <a:pt x="59" y="20"/>
                    </a:cubicBezTo>
                    <a:cubicBezTo>
                      <a:pt x="59" y="25"/>
                      <a:pt x="59" y="25"/>
                      <a:pt x="59" y="25"/>
                    </a:cubicBezTo>
                    <a:cubicBezTo>
                      <a:pt x="53" y="26"/>
                      <a:pt x="49" y="31"/>
                      <a:pt x="49" y="37"/>
                    </a:cubicBezTo>
                    <a:cubicBezTo>
                      <a:pt x="49" y="44"/>
                      <a:pt x="55" y="50"/>
                      <a:pt x="62" y="50"/>
                    </a:cubicBezTo>
                    <a:cubicBezTo>
                      <a:pt x="68" y="50"/>
                      <a:pt x="74" y="44"/>
                      <a:pt x="74" y="37"/>
                    </a:cubicBezTo>
                    <a:cubicBezTo>
                      <a:pt x="74" y="31"/>
                      <a:pt x="70" y="26"/>
                      <a:pt x="64" y="25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90" y="20"/>
                      <a:pt x="90" y="20"/>
                      <a:pt x="90" y="20"/>
                    </a:cubicBezTo>
                    <a:cubicBezTo>
                      <a:pt x="90" y="25"/>
                      <a:pt x="90" y="25"/>
                      <a:pt x="90" y="25"/>
                    </a:cubicBezTo>
                    <a:cubicBezTo>
                      <a:pt x="85" y="26"/>
                      <a:pt x="80" y="31"/>
                      <a:pt x="80" y="37"/>
                    </a:cubicBezTo>
                    <a:cubicBezTo>
                      <a:pt x="80" y="44"/>
                      <a:pt x="86" y="50"/>
                      <a:pt x="93" y="50"/>
                    </a:cubicBezTo>
                    <a:cubicBezTo>
                      <a:pt x="100" y="50"/>
                      <a:pt x="105" y="44"/>
                      <a:pt x="105" y="37"/>
                    </a:cubicBezTo>
                    <a:cubicBezTo>
                      <a:pt x="105" y="31"/>
                      <a:pt x="101" y="26"/>
                      <a:pt x="96" y="25"/>
                    </a:cubicBezTo>
                    <a:cubicBezTo>
                      <a:pt x="96" y="20"/>
                      <a:pt x="96" y="20"/>
                      <a:pt x="96" y="20"/>
                    </a:cubicBezTo>
                    <a:cubicBezTo>
                      <a:pt x="122" y="20"/>
                      <a:pt x="122" y="20"/>
                      <a:pt x="122" y="20"/>
                    </a:cubicBezTo>
                    <a:cubicBezTo>
                      <a:pt x="122" y="25"/>
                      <a:pt x="122" y="25"/>
                      <a:pt x="122" y="25"/>
                    </a:cubicBezTo>
                    <a:cubicBezTo>
                      <a:pt x="116" y="26"/>
                      <a:pt x="112" y="31"/>
                      <a:pt x="112" y="37"/>
                    </a:cubicBezTo>
                    <a:cubicBezTo>
                      <a:pt x="112" y="44"/>
                      <a:pt x="117" y="50"/>
                      <a:pt x="124" y="50"/>
                    </a:cubicBezTo>
                    <a:cubicBezTo>
                      <a:pt x="131" y="50"/>
                      <a:pt x="137" y="44"/>
                      <a:pt x="137" y="37"/>
                    </a:cubicBezTo>
                    <a:cubicBezTo>
                      <a:pt x="137" y="31"/>
                      <a:pt x="133" y="26"/>
                      <a:pt x="127" y="25"/>
                    </a:cubicBezTo>
                    <a:cubicBezTo>
                      <a:pt x="127" y="20"/>
                      <a:pt x="127" y="20"/>
                      <a:pt x="127" y="20"/>
                    </a:cubicBezTo>
                    <a:cubicBezTo>
                      <a:pt x="141" y="20"/>
                      <a:pt x="141" y="20"/>
                      <a:pt x="141" y="20"/>
                    </a:cubicBezTo>
                    <a:lnTo>
                      <a:pt x="141" y="1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67" name="Freeform 6"/>
              <p:cNvSpPr/>
              <p:nvPr/>
            </p:nvSpPr>
            <p:spPr bwMode="auto">
              <a:xfrm>
                <a:off x="2820" y="2272"/>
                <a:ext cx="181" cy="12"/>
              </a:xfrm>
              <a:custGeom>
                <a:gdLst>
                  <a:gd name="T0" fmla="*/ 73 w 75"/>
                  <a:gd name="T1" fmla="*/ 0 h 5"/>
                  <a:gd name="T2" fmla="*/ 2 w 75"/>
                  <a:gd name="T3" fmla="*/ 0 h 5"/>
                  <a:gd name="T4" fmla="*/ 0 w 75"/>
                  <a:gd name="T5" fmla="*/ 3 h 5"/>
                  <a:gd name="T6" fmla="*/ 2 w 75"/>
                  <a:gd name="T7" fmla="*/ 5 h 5"/>
                  <a:gd name="T8" fmla="*/ 73 w 75"/>
                  <a:gd name="T9" fmla="*/ 5 h 5"/>
                  <a:gd name="T10" fmla="*/ 75 w 75"/>
                  <a:gd name="T11" fmla="*/ 3 h 5"/>
                  <a:gd name="T12" fmla="*/ 73 w 75"/>
                  <a:gd name="T13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5">
                    <a:moveTo>
                      <a:pt x="73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1"/>
                      <a:pt x="0" y="3"/>
                    </a:cubicBezTo>
                    <a:cubicBezTo>
                      <a:pt x="0" y="4"/>
                      <a:pt x="1" y="5"/>
                      <a:pt x="2" y="5"/>
                    </a:cubicBezTo>
                    <a:cubicBezTo>
                      <a:pt x="73" y="5"/>
                      <a:pt x="73" y="5"/>
                      <a:pt x="73" y="5"/>
                    </a:cubicBezTo>
                    <a:cubicBezTo>
                      <a:pt x="74" y="5"/>
                      <a:pt x="75" y="4"/>
                      <a:pt x="75" y="3"/>
                    </a:cubicBezTo>
                    <a:cubicBezTo>
                      <a:pt x="75" y="1"/>
                      <a:pt x="74" y="0"/>
                      <a:pt x="7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68" name="Freeform 7"/>
              <p:cNvSpPr/>
              <p:nvPr/>
            </p:nvSpPr>
            <p:spPr bwMode="auto">
              <a:xfrm>
                <a:off x="2820" y="2190"/>
                <a:ext cx="181" cy="14"/>
              </a:xfrm>
              <a:custGeom>
                <a:gdLst>
                  <a:gd name="T0" fmla="*/ 73 w 75"/>
                  <a:gd name="T1" fmla="*/ 0 h 6"/>
                  <a:gd name="T2" fmla="*/ 2 w 75"/>
                  <a:gd name="T3" fmla="*/ 0 h 6"/>
                  <a:gd name="T4" fmla="*/ 0 w 75"/>
                  <a:gd name="T5" fmla="*/ 3 h 6"/>
                  <a:gd name="T6" fmla="*/ 2 w 75"/>
                  <a:gd name="T7" fmla="*/ 6 h 6"/>
                  <a:gd name="T8" fmla="*/ 73 w 75"/>
                  <a:gd name="T9" fmla="*/ 6 h 6"/>
                  <a:gd name="T10" fmla="*/ 75 w 75"/>
                  <a:gd name="T11" fmla="*/ 3 h 6"/>
                  <a:gd name="T12" fmla="*/ 73 w 75"/>
                  <a:gd name="T13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6">
                    <a:moveTo>
                      <a:pt x="73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2"/>
                      <a:pt x="0" y="3"/>
                    </a:cubicBezTo>
                    <a:cubicBezTo>
                      <a:pt x="0" y="5"/>
                      <a:pt x="1" y="6"/>
                      <a:pt x="2" y="6"/>
                    </a:cubicBezTo>
                    <a:cubicBezTo>
                      <a:pt x="73" y="6"/>
                      <a:pt x="73" y="6"/>
                      <a:pt x="73" y="6"/>
                    </a:cubicBezTo>
                    <a:cubicBezTo>
                      <a:pt x="74" y="6"/>
                      <a:pt x="75" y="5"/>
                      <a:pt x="75" y="3"/>
                    </a:cubicBezTo>
                    <a:cubicBezTo>
                      <a:pt x="75" y="2"/>
                      <a:pt x="74" y="0"/>
                      <a:pt x="7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69" name="Freeform 8"/>
              <p:cNvSpPr/>
              <p:nvPr/>
            </p:nvSpPr>
            <p:spPr bwMode="auto">
              <a:xfrm>
                <a:off x="2820" y="2111"/>
                <a:ext cx="181" cy="12"/>
              </a:xfrm>
              <a:custGeom>
                <a:gdLst>
                  <a:gd name="T0" fmla="*/ 73 w 75"/>
                  <a:gd name="T1" fmla="*/ 0 h 5"/>
                  <a:gd name="T2" fmla="*/ 2 w 75"/>
                  <a:gd name="T3" fmla="*/ 0 h 5"/>
                  <a:gd name="T4" fmla="*/ 0 w 75"/>
                  <a:gd name="T5" fmla="*/ 3 h 5"/>
                  <a:gd name="T6" fmla="*/ 2 w 75"/>
                  <a:gd name="T7" fmla="*/ 5 h 5"/>
                  <a:gd name="T8" fmla="*/ 73 w 75"/>
                  <a:gd name="T9" fmla="*/ 5 h 5"/>
                  <a:gd name="T10" fmla="*/ 75 w 75"/>
                  <a:gd name="T11" fmla="*/ 3 h 5"/>
                  <a:gd name="T12" fmla="*/ 73 w 75"/>
                  <a:gd name="T13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5">
                    <a:moveTo>
                      <a:pt x="73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1"/>
                      <a:pt x="0" y="3"/>
                    </a:cubicBezTo>
                    <a:cubicBezTo>
                      <a:pt x="0" y="4"/>
                      <a:pt x="1" y="5"/>
                      <a:pt x="2" y="5"/>
                    </a:cubicBezTo>
                    <a:cubicBezTo>
                      <a:pt x="73" y="5"/>
                      <a:pt x="73" y="5"/>
                      <a:pt x="73" y="5"/>
                    </a:cubicBezTo>
                    <a:cubicBezTo>
                      <a:pt x="74" y="5"/>
                      <a:pt x="75" y="4"/>
                      <a:pt x="75" y="3"/>
                    </a:cubicBezTo>
                    <a:cubicBezTo>
                      <a:pt x="75" y="1"/>
                      <a:pt x="74" y="0"/>
                      <a:pt x="7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70" name="Freeform 9"/>
              <p:cNvSpPr/>
              <p:nvPr/>
            </p:nvSpPr>
            <p:spPr bwMode="auto">
              <a:xfrm>
                <a:off x="2755" y="2096"/>
                <a:ext cx="41" cy="41"/>
              </a:xfrm>
              <a:custGeom>
                <a:gdLst>
                  <a:gd name="T0" fmla="*/ 15 w 17"/>
                  <a:gd name="T1" fmla="*/ 0 h 17"/>
                  <a:gd name="T2" fmla="*/ 3 w 17"/>
                  <a:gd name="T3" fmla="*/ 0 h 17"/>
                  <a:gd name="T4" fmla="*/ 0 w 17"/>
                  <a:gd name="T5" fmla="*/ 3 h 17"/>
                  <a:gd name="T6" fmla="*/ 0 w 17"/>
                  <a:gd name="T7" fmla="*/ 15 h 17"/>
                  <a:gd name="T8" fmla="*/ 3 w 17"/>
                  <a:gd name="T9" fmla="*/ 17 h 17"/>
                  <a:gd name="T10" fmla="*/ 15 w 17"/>
                  <a:gd name="T11" fmla="*/ 17 h 17"/>
                  <a:gd name="T12" fmla="*/ 17 w 17"/>
                  <a:gd name="T13" fmla="*/ 15 h 17"/>
                  <a:gd name="T14" fmla="*/ 17 w 17"/>
                  <a:gd name="T15" fmla="*/ 3 h 17"/>
                  <a:gd name="T16" fmla="*/ 15 w 17"/>
                  <a:gd name="T17" fmla="*/ 0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7" h="17">
                    <a:moveTo>
                      <a:pt x="15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3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6"/>
                      <a:pt x="1" y="17"/>
                      <a:pt x="3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6" y="17"/>
                      <a:pt x="17" y="16"/>
                      <a:pt x="17" y="15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1"/>
                      <a:pt x="16" y="0"/>
                      <a:pt x="1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71" name="Freeform 10"/>
              <p:cNvSpPr/>
              <p:nvPr/>
            </p:nvSpPr>
            <p:spPr bwMode="auto">
              <a:xfrm>
                <a:off x="2755" y="2176"/>
                <a:ext cx="41" cy="43"/>
              </a:xfrm>
              <a:custGeom>
                <a:gdLst>
                  <a:gd name="T0" fmla="*/ 15 w 17"/>
                  <a:gd name="T1" fmla="*/ 0 h 18"/>
                  <a:gd name="T2" fmla="*/ 3 w 17"/>
                  <a:gd name="T3" fmla="*/ 0 h 18"/>
                  <a:gd name="T4" fmla="*/ 0 w 17"/>
                  <a:gd name="T5" fmla="*/ 3 h 18"/>
                  <a:gd name="T6" fmla="*/ 0 w 17"/>
                  <a:gd name="T7" fmla="*/ 15 h 18"/>
                  <a:gd name="T8" fmla="*/ 3 w 17"/>
                  <a:gd name="T9" fmla="*/ 18 h 18"/>
                  <a:gd name="T10" fmla="*/ 15 w 17"/>
                  <a:gd name="T11" fmla="*/ 18 h 18"/>
                  <a:gd name="T12" fmla="*/ 17 w 17"/>
                  <a:gd name="T13" fmla="*/ 15 h 18"/>
                  <a:gd name="T14" fmla="*/ 17 w 17"/>
                  <a:gd name="T15" fmla="*/ 3 h 18"/>
                  <a:gd name="T16" fmla="*/ 15 w 17"/>
                  <a:gd name="T17" fmla="*/ 0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7" h="18">
                    <a:moveTo>
                      <a:pt x="15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2"/>
                      <a:pt x="0" y="3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7"/>
                      <a:pt x="1" y="18"/>
                      <a:pt x="3" y="18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6" y="18"/>
                      <a:pt x="17" y="17"/>
                      <a:pt x="17" y="15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2"/>
                      <a:pt x="16" y="0"/>
                      <a:pt x="1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  <p:sp>
            <p:nvSpPr>
              <p:cNvPr id="72" name="Freeform 11"/>
              <p:cNvSpPr/>
              <p:nvPr/>
            </p:nvSpPr>
            <p:spPr bwMode="auto">
              <a:xfrm>
                <a:off x="2755" y="2257"/>
                <a:ext cx="41" cy="41"/>
              </a:xfrm>
              <a:custGeom>
                <a:gdLst>
                  <a:gd name="T0" fmla="*/ 15 w 17"/>
                  <a:gd name="T1" fmla="*/ 0 h 17"/>
                  <a:gd name="T2" fmla="*/ 3 w 17"/>
                  <a:gd name="T3" fmla="*/ 0 h 17"/>
                  <a:gd name="T4" fmla="*/ 0 w 17"/>
                  <a:gd name="T5" fmla="*/ 3 h 17"/>
                  <a:gd name="T6" fmla="*/ 0 w 17"/>
                  <a:gd name="T7" fmla="*/ 15 h 17"/>
                  <a:gd name="T8" fmla="*/ 3 w 17"/>
                  <a:gd name="T9" fmla="*/ 17 h 17"/>
                  <a:gd name="T10" fmla="*/ 15 w 17"/>
                  <a:gd name="T11" fmla="*/ 17 h 17"/>
                  <a:gd name="T12" fmla="*/ 17 w 17"/>
                  <a:gd name="T13" fmla="*/ 15 h 17"/>
                  <a:gd name="T14" fmla="*/ 17 w 17"/>
                  <a:gd name="T15" fmla="*/ 3 h 17"/>
                  <a:gd name="T16" fmla="*/ 15 w 17"/>
                  <a:gd name="T17" fmla="*/ 0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7" h="17">
                    <a:moveTo>
                      <a:pt x="15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1"/>
                      <a:pt x="0" y="3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6"/>
                      <a:pt x="1" y="17"/>
                      <a:pt x="3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6" y="17"/>
                      <a:pt x="17" y="16"/>
                      <a:pt x="17" y="15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1"/>
                      <a:pt x="16" y="0"/>
                      <a:pt x="1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微软雅黑" pitchFamily="34" charset="-122"/>
                  <a:sym typeface="Arial" pitchFamily="34" charset="0"/>
                </a:endParaRPr>
              </a:p>
            </p:txBody>
          </p:sp>
        </p:grpSp>
      </p:grpSp>
      <p:grpSp>
        <p:nvGrpSpPr>
          <p:cNvPr id="73" name="组合 72"/>
          <p:cNvGrpSpPr/>
          <p:nvPr/>
        </p:nvGrpSpPr>
        <p:grpSpPr>
          <a:xfrm>
            <a:off x="7393861" y="2161909"/>
            <a:ext cx="749673" cy="751322"/>
            <a:chOff x="3437020" y="5246272"/>
            <a:chExt cx="863676" cy="865576"/>
          </a:xfrm>
        </p:grpSpPr>
        <p:sp>
          <p:nvSpPr>
            <p:cNvPr id="74" name="椭圆 21"/>
            <p:cNvSpPr>
              <a:spLocks noChangeArrowheads="1"/>
            </p:cNvSpPr>
            <p:nvPr/>
          </p:nvSpPr>
          <p:spPr bwMode="auto">
            <a:xfrm>
              <a:off x="3437020" y="5246272"/>
              <a:ext cx="863676" cy="865576"/>
            </a:xfrm>
            <a:prstGeom prst="ellipse">
              <a:avLst/>
            </a:prstGeom>
            <a:solidFill>
              <a:schemeClr val="accent1"/>
            </a:solidFill>
            <a:ln w="38100">
              <a:solidFill>
                <a:schemeClr val="bg1">
                  <a:lumMod val="75000"/>
                </a:schemeClr>
              </a:solidFill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marL="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32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1pPr>
              <a:lvl2pPr marL="742950" indent="-28575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2pPr>
              <a:lvl3pPr marL="1143000" indent="-228600" algn="l" defTabSz="3429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3pPr>
              <a:lvl4pPr marL="1600200" indent="-228600" algn="l" defTabSz="3429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4pPr>
              <a:lvl5pPr marL="2057400" indent="-228600" algn="l" defTabSz="3429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5pPr>
              <a:lvl6pPr marL="25146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6pPr>
              <a:lvl7pPr marL="29718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7pPr>
              <a:lvl8pPr marL="34290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8pPr>
              <a:lvl9pPr marL="3886200" indent="-228600" algn="l" defTabSz="3429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微软雅黑" pitchFamily="34" charset="-122"/>
                  <a:ea typeface="微软雅黑" pitchFamily="34" charset="-122"/>
                  <a:cs typeface="+mn-cs"/>
                  <a:sym typeface="Calibri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 typeface="Arial"/>
                <a:buNone/>
              </a:pPr>
              <a:endParaRPr lang="zh-CN" altLang="zh-CN" sz="1800">
                <a:solidFill>
                  <a:srgbClr val="FFFFFF"/>
                </a:solidFill>
                <a:sym typeface="微软雅黑" pitchFamily="34" charset="-122"/>
              </a:endParaRPr>
            </a:p>
          </p:txBody>
        </p:sp>
        <p:sp>
          <p:nvSpPr>
            <p:cNvPr id="75" name="Freeform 9"/>
            <p:cNvSpPr>
              <a:spLocks noEditPoints="1"/>
            </p:cNvSpPr>
            <p:nvPr/>
          </p:nvSpPr>
          <p:spPr bwMode="auto">
            <a:xfrm>
              <a:off x="3564624" y="5446833"/>
              <a:ext cx="605440" cy="464249"/>
            </a:xfrm>
            <a:custGeom>
              <a:gdLst>
                <a:gd name="T0" fmla="*/ 16 w 104"/>
                <a:gd name="T1" fmla="*/ 2 h 79"/>
                <a:gd name="T2" fmla="*/ 27 w 104"/>
                <a:gd name="T3" fmla="*/ 4 h 79"/>
                <a:gd name="T4" fmla="*/ 19 w 104"/>
                <a:gd name="T5" fmla="*/ 48 h 79"/>
                <a:gd name="T6" fmla="*/ 4 w 104"/>
                <a:gd name="T7" fmla="*/ 45 h 79"/>
                <a:gd name="T8" fmla="*/ 16 w 104"/>
                <a:gd name="T9" fmla="*/ 2 h 79"/>
                <a:gd name="T10" fmla="*/ 18 w 104"/>
                <a:gd name="T11" fmla="*/ 65 h 79"/>
                <a:gd name="T12" fmla="*/ 16 w 104"/>
                <a:gd name="T13" fmla="*/ 72 h 79"/>
                <a:gd name="T14" fmla="*/ 101 w 104"/>
                <a:gd name="T15" fmla="*/ 72 h 79"/>
                <a:gd name="T16" fmla="*/ 104 w 104"/>
                <a:gd name="T17" fmla="*/ 72 h 79"/>
                <a:gd name="T18" fmla="*/ 104 w 104"/>
                <a:gd name="T19" fmla="*/ 68 h 79"/>
                <a:gd name="T20" fmla="*/ 104 w 104"/>
                <a:gd name="T21" fmla="*/ 26 h 79"/>
                <a:gd name="T22" fmla="*/ 104 w 104"/>
                <a:gd name="T23" fmla="*/ 24 h 79"/>
                <a:gd name="T24" fmla="*/ 103 w 104"/>
                <a:gd name="T25" fmla="*/ 23 h 79"/>
                <a:gd name="T26" fmla="*/ 90 w 104"/>
                <a:gd name="T27" fmla="*/ 10 h 79"/>
                <a:gd name="T28" fmla="*/ 89 w 104"/>
                <a:gd name="T29" fmla="*/ 9 h 79"/>
                <a:gd name="T30" fmla="*/ 87 w 104"/>
                <a:gd name="T31" fmla="*/ 9 h 79"/>
                <a:gd name="T32" fmla="*/ 31 w 104"/>
                <a:gd name="T33" fmla="*/ 9 h 79"/>
                <a:gd name="T34" fmla="*/ 31 w 104"/>
                <a:gd name="T35" fmla="*/ 17 h 79"/>
                <a:gd name="T36" fmla="*/ 84 w 104"/>
                <a:gd name="T37" fmla="*/ 17 h 79"/>
                <a:gd name="T38" fmla="*/ 83 w 104"/>
                <a:gd name="T39" fmla="*/ 28 h 79"/>
                <a:gd name="T40" fmla="*/ 83 w 104"/>
                <a:gd name="T41" fmla="*/ 30 h 79"/>
                <a:gd name="T42" fmla="*/ 85 w 104"/>
                <a:gd name="T43" fmla="*/ 30 h 79"/>
                <a:gd name="T44" fmla="*/ 97 w 104"/>
                <a:gd name="T45" fmla="*/ 29 h 79"/>
                <a:gd name="T46" fmla="*/ 97 w 104"/>
                <a:gd name="T47" fmla="*/ 65 h 79"/>
                <a:gd name="T48" fmla="*/ 18 w 104"/>
                <a:gd name="T49" fmla="*/ 65 h 79"/>
                <a:gd name="T50" fmla="*/ 95 w 104"/>
                <a:gd name="T51" fmla="*/ 26 h 79"/>
                <a:gd name="T52" fmla="*/ 86 w 104"/>
                <a:gd name="T53" fmla="*/ 26 h 79"/>
                <a:gd name="T54" fmla="*/ 87 w 104"/>
                <a:gd name="T55" fmla="*/ 18 h 79"/>
                <a:gd name="T56" fmla="*/ 95 w 104"/>
                <a:gd name="T57" fmla="*/ 26 h 79"/>
                <a:gd name="T58" fmla="*/ 32 w 104"/>
                <a:gd name="T59" fmla="*/ 43 h 79"/>
                <a:gd name="T60" fmla="*/ 74 w 104"/>
                <a:gd name="T61" fmla="*/ 43 h 79"/>
                <a:gd name="T62" fmla="*/ 74 w 104"/>
                <a:gd name="T63" fmla="*/ 45 h 79"/>
                <a:gd name="T64" fmla="*/ 32 w 104"/>
                <a:gd name="T65" fmla="*/ 45 h 79"/>
                <a:gd name="T66" fmla="*/ 32 w 104"/>
                <a:gd name="T67" fmla="*/ 43 h 79"/>
                <a:gd name="T68" fmla="*/ 32 w 104"/>
                <a:gd name="T69" fmla="*/ 32 h 79"/>
                <a:gd name="T70" fmla="*/ 71 w 104"/>
                <a:gd name="T71" fmla="*/ 32 h 79"/>
                <a:gd name="T72" fmla="*/ 71 w 104"/>
                <a:gd name="T73" fmla="*/ 35 h 79"/>
                <a:gd name="T74" fmla="*/ 32 w 104"/>
                <a:gd name="T75" fmla="*/ 35 h 79"/>
                <a:gd name="T76" fmla="*/ 32 w 104"/>
                <a:gd name="T77" fmla="*/ 32 h 79"/>
                <a:gd name="T78" fmla="*/ 32 w 104"/>
                <a:gd name="T79" fmla="*/ 22 h 79"/>
                <a:gd name="T80" fmla="*/ 71 w 104"/>
                <a:gd name="T81" fmla="*/ 22 h 79"/>
                <a:gd name="T82" fmla="*/ 71 w 104"/>
                <a:gd name="T83" fmla="*/ 25 h 79"/>
                <a:gd name="T84" fmla="*/ 32 w 104"/>
                <a:gd name="T85" fmla="*/ 25 h 79"/>
                <a:gd name="T86" fmla="*/ 32 w 104"/>
                <a:gd name="T87" fmla="*/ 22 h 79"/>
                <a:gd name="T88" fmla="*/ 3 w 104"/>
                <a:gd name="T89" fmla="*/ 66 h 79"/>
                <a:gd name="T90" fmla="*/ 9 w 104"/>
                <a:gd name="T91" fmla="*/ 68 h 79"/>
                <a:gd name="T92" fmla="*/ 9 w 104"/>
                <a:gd name="T93" fmla="*/ 74 h 79"/>
                <a:gd name="T94" fmla="*/ 5 w 104"/>
                <a:gd name="T95" fmla="*/ 79 h 79"/>
                <a:gd name="T96" fmla="*/ 2 w 104"/>
                <a:gd name="T97" fmla="*/ 78 h 79"/>
                <a:gd name="T98" fmla="*/ 0 w 104"/>
                <a:gd name="T99" fmla="*/ 72 h 79"/>
                <a:gd name="T100" fmla="*/ 3 w 104"/>
                <a:gd name="T101" fmla="*/ 66 h 79"/>
                <a:gd name="T102" fmla="*/ 4 w 104"/>
                <a:gd name="T103" fmla="*/ 48 h 79"/>
                <a:gd name="T104" fmla="*/ 2 w 104"/>
                <a:gd name="T105" fmla="*/ 65 h 79"/>
                <a:gd name="T106" fmla="*/ 12 w 104"/>
                <a:gd name="T107" fmla="*/ 67 h 79"/>
                <a:gd name="T108" fmla="*/ 17 w 104"/>
                <a:gd name="T109" fmla="*/ 51 h 79"/>
                <a:gd name="T110" fmla="*/ 4 w 104"/>
                <a:gd name="T111" fmla="*/ 48 h 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4" h="79">
                  <a:moveTo>
                    <a:pt x="16" y="2"/>
                  </a:moveTo>
                  <a:cubicBezTo>
                    <a:pt x="21" y="0"/>
                    <a:pt x="24" y="1"/>
                    <a:pt x="27" y="4"/>
                  </a:cubicBezTo>
                  <a:cubicBezTo>
                    <a:pt x="26" y="20"/>
                    <a:pt x="23" y="35"/>
                    <a:pt x="19" y="48"/>
                  </a:cubicBezTo>
                  <a:cubicBezTo>
                    <a:pt x="14" y="47"/>
                    <a:pt x="9" y="46"/>
                    <a:pt x="4" y="45"/>
                  </a:cubicBezTo>
                  <a:cubicBezTo>
                    <a:pt x="6" y="29"/>
                    <a:pt x="10" y="15"/>
                    <a:pt x="16" y="2"/>
                  </a:cubicBezTo>
                  <a:close/>
                  <a:moveTo>
                    <a:pt x="18" y="65"/>
                  </a:moveTo>
                  <a:cubicBezTo>
                    <a:pt x="16" y="72"/>
                    <a:pt x="16" y="72"/>
                    <a:pt x="16" y="72"/>
                  </a:cubicBezTo>
                  <a:cubicBezTo>
                    <a:pt x="69" y="72"/>
                    <a:pt x="74" y="72"/>
                    <a:pt x="101" y="72"/>
                  </a:cubicBezTo>
                  <a:cubicBezTo>
                    <a:pt x="104" y="72"/>
                    <a:pt x="104" y="72"/>
                    <a:pt x="104" y="72"/>
                  </a:cubicBezTo>
                  <a:cubicBezTo>
                    <a:pt x="104" y="68"/>
                    <a:pt x="104" y="68"/>
                    <a:pt x="104" y="68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4"/>
                    <a:pt x="104" y="24"/>
                    <a:pt x="104" y="24"/>
                  </a:cubicBezTo>
                  <a:cubicBezTo>
                    <a:pt x="103" y="23"/>
                    <a:pt x="103" y="23"/>
                    <a:pt x="103" y="23"/>
                  </a:cubicBezTo>
                  <a:cubicBezTo>
                    <a:pt x="90" y="10"/>
                    <a:pt x="90" y="10"/>
                    <a:pt x="90" y="10"/>
                  </a:cubicBezTo>
                  <a:cubicBezTo>
                    <a:pt x="89" y="9"/>
                    <a:pt x="89" y="9"/>
                    <a:pt x="89" y="9"/>
                  </a:cubicBezTo>
                  <a:cubicBezTo>
                    <a:pt x="87" y="9"/>
                    <a:pt x="87" y="9"/>
                    <a:pt x="87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12"/>
                    <a:pt x="31" y="14"/>
                    <a:pt x="31" y="17"/>
                  </a:cubicBezTo>
                  <a:cubicBezTo>
                    <a:pt x="84" y="17"/>
                    <a:pt x="84" y="17"/>
                    <a:pt x="84" y="17"/>
                  </a:cubicBezTo>
                  <a:cubicBezTo>
                    <a:pt x="83" y="28"/>
                    <a:pt x="83" y="28"/>
                    <a:pt x="83" y="28"/>
                  </a:cubicBezTo>
                  <a:cubicBezTo>
                    <a:pt x="83" y="30"/>
                    <a:pt x="83" y="30"/>
                    <a:pt x="83" y="30"/>
                  </a:cubicBezTo>
                  <a:cubicBezTo>
                    <a:pt x="85" y="30"/>
                    <a:pt x="85" y="30"/>
                    <a:pt x="85" y="30"/>
                  </a:cubicBezTo>
                  <a:cubicBezTo>
                    <a:pt x="97" y="29"/>
                    <a:pt x="97" y="29"/>
                    <a:pt x="97" y="29"/>
                  </a:cubicBezTo>
                  <a:cubicBezTo>
                    <a:pt x="97" y="65"/>
                    <a:pt x="97" y="65"/>
                    <a:pt x="97" y="65"/>
                  </a:cubicBezTo>
                  <a:cubicBezTo>
                    <a:pt x="79" y="65"/>
                    <a:pt x="57" y="65"/>
                    <a:pt x="18" y="65"/>
                  </a:cubicBezTo>
                  <a:close/>
                  <a:moveTo>
                    <a:pt x="95" y="26"/>
                  </a:moveTo>
                  <a:cubicBezTo>
                    <a:pt x="86" y="26"/>
                    <a:pt x="86" y="26"/>
                    <a:pt x="86" y="26"/>
                  </a:cubicBezTo>
                  <a:cubicBezTo>
                    <a:pt x="87" y="18"/>
                    <a:pt x="87" y="18"/>
                    <a:pt x="87" y="18"/>
                  </a:cubicBezTo>
                  <a:cubicBezTo>
                    <a:pt x="95" y="26"/>
                    <a:pt x="95" y="26"/>
                    <a:pt x="95" y="26"/>
                  </a:cubicBezTo>
                  <a:close/>
                  <a:moveTo>
                    <a:pt x="32" y="43"/>
                  </a:moveTo>
                  <a:cubicBezTo>
                    <a:pt x="74" y="43"/>
                    <a:pt x="74" y="43"/>
                    <a:pt x="74" y="43"/>
                  </a:cubicBezTo>
                  <a:cubicBezTo>
                    <a:pt x="74" y="45"/>
                    <a:pt x="74" y="45"/>
                    <a:pt x="74" y="45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32" y="43"/>
                    <a:pt x="32" y="43"/>
                    <a:pt x="32" y="43"/>
                  </a:cubicBezTo>
                  <a:close/>
                  <a:moveTo>
                    <a:pt x="32" y="32"/>
                  </a:moveTo>
                  <a:cubicBezTo>
                    <a:pt x="71" y="32"/>
                    <a:pt x="71" y="32"/>
                    <a:pt x="71" y="32"/>
                  </a:cubicBezTo>
                  <a:cubicBezTo>
                    <a:pt x="71" y="35"/>
                    <a:pt x="71" y="35"/>
                    <a:pt x="71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2"/>
                    <a:pt x="32" y="32"/>
                    <a:pt x="32" y="32"/>
                  </a:cubicBezTo>
                  <a:close/>
                  <a:moveTo>
                    <a:pt x="32" y="22"/>
                  </a:moveTo>
                  <a:cubicBezTo>
                    <a:pt x="71" y="22"/>
                    <a:pt x="71" y="22"/>
                    <a:pt x="71" y="22"/>
                  </a:cubicBezTo>
                  <a:cubicBezTo>
                    <a:pt x="71" y="25"/>
                    <a:pt x="71" y="25"/>
                    <a:pt x="71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2"/>
                    <a:pt x="32" y="22"/>
                    <a:pt x="32" y="22"/>
                  </a:cubicBezTo>
                  <a:close/>
                  <a:moveTo>
                    <a:pt x="3" y="66"/>
                  </a:moveTo>
                  <a:cubicBezTo>
                    <a:pt x="9" y="68"/>
                    <a:pt x="9" y="68"/>
                    <a:pt x="9" y="68"/>
                  </a:cubicBezTo>
                  <a:cubicBezTo>
                    <a:pt x="9" y="74"/>
                    <a:pt x="9" y="74"/>
                    <a:pt x="9" y="74"/>
                  </a:cubicBezTo>
                  <a:cubicBezTo>
                    <a:pt x="5" y="79"/>
                    <a:pt x="5" y="79"/>
                    <a:pt x="5" y="79"/>
                  </a:cubicBezTo>
                  <a:cubicBezTo>
                    <a:pt x="4" y="79"/>
                    <a:pt x="3" y="79"/>
                    <a:pt x="2" y="78"/>
                  </a:cubicBezTo>
                  <a:cubicBezTo>
                    <a:pt x="0" y="72"/>
                    <a:pt x="0" y="72"/>
                    <a:pt x="0" y="72"/>
                  </a:cubicBezTo>
                  <a:cubicBezTo>
                    <a:pt x="3" y="66"/>
                    <a:pt x="3" y="66"/>
                    <a:pt x="3" y="66"/>
                  </a:cubicBezTo>
                  <a:close/>
                  <a:moveTo>
                    <a:pt x="4" y="48"/>
                  </a:moveTo>
                  <a:cubicBezTo>
                    <a:pt x="3" y="53"/>
                    <a:pt x="3" y="59"/>
                    <a:pt x="2" y="65"/>
                  </a:cubicBezTo>
                  <a:cubicBezTo>
                    <a:pt x="5" y="65"/>
                    <a:pt x="9" y="66"/>
                    <a:pt x="12" y="67"/>
                  </a:cubicBezTo>
                  <a:cubicBezTo>
                    <a:pt x="14" y="61"/>
                    <a:pt x="15" y="56"/>
                    <a:pt x="17" y="51"/>
                  </a:cubicBezTo>
                  <a:cubicBezTo>
                    <a:pt x="13" y="50"/>
                    <a:pt x="9" y="49"/>
                    <a:pt x="4" y="4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448440339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400">
        <p14:doors dir="vert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1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1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2" presetClass="entr" presetSubtype="8" dur="50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3" presetID="2" presetClass="entr" presetSubtype="1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28" presetID="22" presetClass="entr" presetSubtype="8" dur="500" fill="hold" grpId="3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32" presetID="2" presetClass="entr" presetSubtype="1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37" presetID="22" presetClass="entr" presetSubtype="8" dur="500" fill="hold" grpId="4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1500"/>
                            </p:stCondLst>
                            <p:childTnLst>
                              <p:par>
                                <p:cTn id="41" presetID="2" presetClass="entr" presetSubtype="1" dur="50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6500"/>
                            </p:stCondLst>
                            <p:childTnLst>
                              <p:par>
                                <p:cTn id="46" presetID="22" presetClass="entr" presetSubtype="8" dur="500" fill="hold" grpId="2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2" presetClass="entr" presetSubtype="1" dur="500" fill="hold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55" presetID="22" presetClass="entr" presetSubtype="8" dur="500" fill="hold" grpId="5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4" grpId="1"/>
      <p:bldP spid="45" grpId="2"/>
      <p:bldP spid="46" grpId="3"/>
      <p:bldP spid="47" grpId="4"/>
      <p:bldP spid="51" grpId="5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梯形 34"/>
          <p:cNvSpPr/>
          <p:nvPr/>
        </p:nvSpPr>
        <p:spPr>
          <a:xfrm rot="16200000">
            <a:off x="5584648" y="-338488"/>
            <a:ext cx="1718803" cy="5399903"/>
          </a:xfrm>
          <a:prstGeom prst="trapezoid">
            <a:avLst>
              <a:gd name="adj" fmla="val 16935"/>
            </a:avLst>
          </a:prstGeom>
          <a:solidFill>
            <a:srgbClr val="071F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zh-CN" altLang="en-US" sz="1800"/>
          </a:p>
        </p:txBody>
      </p:sp>
      <p:sp>
        <p:nvSpPr>
          <p:cNvPr id="37" name="梯形 36"/>
          <p:cNvSpPr/>
          <p:nvPr/>
        </p:nvSpPr>
        <p:spPr>
          <a:xfrm rot="5400000">
            <a:off x="998730" y="477602"/>
            <a:ext cx="1758050" cy="3755509"/>
          </a:xfrm>
          <a:prstGeom prst="trapezoid">
            <a:avLst>
              <a:gd name="adj" fmla="val 17865"/>
            </a:avLst>
          </a:prstGeom>
          <a:solidFill>
            <a:schemeClr val="bg1">
              <a:lumMod val="5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zh-CN" altLang="en-US" sz="1800"/>
          </a:p>
        </p:txBody>
      </p:sp>
      <p:sp>
        <p:nvSpPr>
          <p:cNvPr id="26" name="文本框 1"/>
          <p:cNvSpPr txBox="1"/>
          <p:nvPr/>
        </p:nvSpPr>
        <p:spPr>
          <a:xfrm>
            <a:off x="2796809" y="1334898"/>
            <a:ext cx="946413" cy="39241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rgbClr val="071F65"/>
                </a:solidFill>
                <a:latin typeface="+mj-ea"/>
                <a:ea typeface="+mj-ea"/>
              </a:rPr>
              <a:t>过渡页</a:t>
            </a:r>
          </a:p>
        </p:txBody>
      </p:sp>
      <p:sp>
        <p:nvSpPr>
          <p:cNvPr id="27" name="文本框 2"/>
          <p:cNvSpPr txBox="1"/>
          <p:nvPr/>
        </p:nvSpPr>
        <p:spPr>
          <a:xfrm>
            <a:off x="2796809" y="1917123"/>
            <a:ext cx="872675" cy="900246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bg1"/>
                </a:solidFill>
              </a:rPr>
              <a:t>Part</a:t>
            </a:r>
            <a:r>
              <a:rPr lang="en-US" altLang="zh-CN" sz="5400" b="1">
                <a:solidFill>
                  <a:schemeClr val="bg1"/>
                </a:solidFill>
              </a:rPr>
              <a:t>1</a:t>
            </a:r>
            <a:endParaRPr lang="zh-CN" altLang="en-US" sz="5400" b="1">
              <a:solidFill>
                <a:schemeClr val="bg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229098" y="2019303"/>
            <a:ext cx="1061829" cy="623248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</a:rPr>
              <a:t>绪论</a:t>
            </a:r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247" y="1334898"/>
            <a:ext cx="1310443" cy="1310443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5838755" y="1774521"/>
            <a:ext cx="1224548" cy="1175807"/>
            <a:chOff x="5838755" y="1774521"/>
            <a:chExt cx="1224548" cy="1175807"/>
          </a:xfrm>
        </p:grpSpPr>
        <p:grpSp>
          <p:nvGrpSpPr>
            <p:cNvPr id="31" name="组合 30"/>
            <p:cNvGrpSpPr/>
            <p:nvPr/>
          </p:nvGrpSpPr>
          <p:grpSpPr>
            <a:xfrm>
              <a:off x="5838755" y="1774521"/>
              <a:ext cx="1210588" cy="892148"/>
              <a:chOff x="9140243" y="2649839"/>
              <a:chExt cx="1614117" cy="1189530"/>
            </a:xfrm>
          </p:grpSpPr>
          <p:sp>
            <p:nvSpPr>
              <p:cNvPr id="32" name="矩形 31"/>
              <p:cNvSpPr/>
              <p:nvPr/>
            </p:nvSpPr>
            <p:spPr>
              <a:xfrm>
                <a:off x="9140243" y="2649839"/>
                <a:ext cx="1614117" cy="41036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0"/>
                  </a:spcBef>
                </a:pPr>
                <a:r>
                  <a:rPr kumimoji="1" lang="en-US" altLang="zh-CN">
                    <a:solidFill>
                      <a:schemeClr val="bg1"/>
                    </a:solidFill>
                  </a:rPr>
                  <a:t>1-1 </a:t>
                </a:r>
                <a:r>
                  <a:rPr kumimoji="1" lang="zh-CN" altLang="en-US">
                    <a:solidFill>
                      <a:schemeClr val="bg1"/>
                    </a:solidFill>
                  </a:rPr>
                  <a:t>选题背景</a:t>
                </a:r>
                <a:endParaRPr lang="zh-CN" altLang="en-US">
                  <a:solidFill>
                    <a:schemeClr val="bg1"/>
                  </a:solidFill>
                  <a:sym typeface="微软雅黑" pitchFamily="34" charset="-122"/>
                </a:endParaRPr>
              </a:p>
            </p:txBody>
          </p:sp>
          <p:sp>
            <p:nvSpPr>
              <p:cNvPr id="33" name="矩形 32"/>
              <p:cNvSpPr/>
              <p:nvPr/>
            </p:nvSpPr>
            <p:spPr>
              <a:xfrm>
                <a:off x="9140243" y="3037021"/>
                <a:ext cx="1614117" cy="41036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chemeClr val="bg1"/>
                    </a:solidFill>
                  </a:rPr>
                  <a:t>1-2 </a:t>
                </a:r>
                <a:r>
                  <a:rPr lang="zh-CN" altLang="en-US">
                    <a:solidFill>
                      <a:schemeClr val="bg1"/>
                    </a:solidFill>
                  </a:rPr>
                  <a:t>研究意义</a:t>
                </a:r>
              </a:p>
            </p:txBody>
          </p:sp>
          <p:sp>
            <p:nvSpPr>
              <p:cNvPr id="34" name="矩形 33"/>
              <p:cNvSpPr/>
              <p:nvPr/>
            </p:nvSpPr>
            <p:spPr>
              <a:xfrm>
                <a:off x="9140243" y="3429000"/>
                <a:ext cx="1614117" cy="41036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>
                    <a:solidFill>
                      <a:schemeClr val="bg1"/>
                    </a:solidFill>
                  </a:rPr>
                  <a:t>1-3 </a:t>
                </a:r>
                <a:r>
                  <a:rPr kumimoji="1" lang="zh-CN" altLang="en-US">
                    <a:solidFill>
                      <a:schemeClr val="bg1"/>
                    </a:solidFill>
                  </a:rPr>
                  <a:t>理论基础</a:t>
                </a:r>
                <a:endParaRPr lang="zh-CN" altLang="en-US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8" name="矩形 37"/>
            <p:cNvSpPr/>
            <p:nvPr/>
          </p:nvSpPr>
          <p:spPr>
            <a:xfrm>
              <a:off x="5852715" y="2642551"/>
              <a:ext cx="1210588" cy="30777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>
                  <a:solidFill>
                    <a:schemeClr val="bg1"/>
                  </a:solidFill>
                </a:rPr>
                <a:t>1-4 </a:t>
              </a:r>
              <a:r>
                <a:rPr kumimoji="1" lang="zh-CN" altLang="en-US">
                  <a:solidFill>
                    <a:schemeClr val="bg1"/>
                  </a:solidFill>
                </a:rPr>
                <a:t>贡献创新</a:t>
              </a:r>
              <a:endParaRPr lang="zh-CN" altLang="en-US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6313750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20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7" presetClass="entr" presetSubtype="0" dur="1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4" presetID="14" presetClass="entr" presetSubtype="10" dur="500" fill="hold" grpId="3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8" presetID="22" presetClass="entr" presetSubtype="8" dur="500" fill="hold" grpId="4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" presetClass="entr" presetSubtype="2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1"/>
      <p:bldP spid="26" grpId="2"/>
      <p:bldP spid="27" grpId="3"/>
      <p:bldP spid="29" grpId="4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9" name="组合 78"/>
          <p:cNvGrpSpPr/>
          <p:nvPr/>
        </p:nvGrpSpPr>
        <p:grpSpPr>
          <a:xfrm>
            <a:off x="3312778" y="2659146"/>
            <a:ext cx="1958931" cy="1871909"/>
            <a:chOff x="3065829" y="2668267"/>
            <a:chExt cx="1872107" cy="1761728"/>
          </a:xfrm>
        </p:grpSpPr>
        <p:sp>
          <p:nvSpPr>
            <p:cNvPr id="80" name="椭圆 79"/>
            <p:cNvSpPr/>
            <p:nvPr/>
          </p:nvSpPr>
          <p:spPr>
            <a:xfrm>
              <a:off x="3115072" y="2668267"/>
              <a:ext cx="1761728" cy="1761728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椭圆 80"/>
            <p:cNvSpPr/>
            <p:nvPr/>
          </p:nvSpPr>
          <p:spPr>
            <a:xfrm>
              <a:off x="4442509" y="276113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2" name="椭圆 81"/>
            <p:cNvSpPr/>
            <p:nvPr/>
          </p:nvSpPr>
          <p:spPr>
            <a:xfrm>
              <a:off x="3439209" y="276113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>
              <a:off x="3065829" y="349265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>
              <a:off x="4818429" y="349265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>
              <a:off x="4442509" y="422417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6" name="椭圆 85"/>
            <p:cNvSpPr/>
            <p:nvPr/>
          </p:nvSpPr>
          <p:spPr>
            <a:xfrm>
              <a:off x="3439209" y="420131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grpSp>
          <p:nvGrpSpPr>
            <p:cNvPr id="87" name="组合 86"/>
            <p:cNvGrpSpPr/>
            <p:nvPr/>
          </p:nvGrpSpPr>
          <p:grpSpPr>
            <a:xfrm>
              <a:off x="3269293" y="2943616"/>
              <a:ext cx="1465545" cy="1202499"/>
              <a:chOff x="3269293" y="2943616"/>
              <a:chExt cx="1465545" cy="1202499"/>
            </a:xfrm>
          </p:grpSpPr>
          <p:sp>
            <p:nvSpPr>
              <p:cNvPr id="88" name="任意多边形 87"/>
              <p:cNvSpPr/>
              <p:nvPr/>
            </p:nvSpPr>
            <p:spPr>
              <a:xfrm>
                <a:off x="4008329" y="2956142"/>
                <a:ext cx="425885" cy="588724"/>
              </a:xfrm>
              <a:custGeom>
                <a:gdLst>
                  <a:gd name="connsiteX0" fmla="*/ 0 w 425885"/>
                  <a:gd name="connsiteY0" fmla="*/ 588724 h 588724"/>
                  <a:gd name="connsiteX1" fmla="*/ 425885 w 425885"/>
                  <a:gd name="connsiteY1" fmla="*/ 0 h 5887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425885" h="588724">
                    <a:moveTo>
                      <a:pt x="0" y="588724"/>
                    </a:moveTo>
                    <a:lnTo>
                      <a:pt x="425885" y="0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9" name="任意多边形 88"/>
              <p:cNvSpPr/>
              <p:nvPr/>
            </p:nvSpPr>
            <p:spPr>
              <a:xfrm>
                <a:off x="3995803" y="3544866"/>
                <a:ext cx="739035" cy="0"/>
              </a:xfrm>
              <a:custGeom>
                <a:gdLst>
                  <a:gd name="connsiteX0" fmla="*/ 0 w 739035"/>
                  <a:gd name="connsiteY0" fmla="*/ 0 h 0"/>
                  <a:gd name="connsiteX1" fmla="*/ 739035 w 739035"/>
                  <a:gd name="connsiteY1" fmla="*/ 0 h 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739035">
                    <a:moveTo>
                      <a:pt x="0" y="0"/>
                    </a:moveTo>
                    <a:lnTo>
                      <a:pt x="739035" y="0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0" name="任意多边形 89"/>
              <p:cNvSpPr/>
              <p:nvPr/>
            </p:nvSpPr>
            <p:spPr>
              <a:xfrm>
                <a:off x="3594970" y="2943616"/>
                <a:ext cx="413359" cy="588724"/>
              </a:xfrm>
              <a:custGeom>
                <a:gdLst>
                  <a:gd name="connsiteX0" fmla="*/ 413359 w 413359"/>
                  <a:gd name="connsiteY0" fmla="*/ 588724 h 588724"/>
                  <a:gd name="connsiteX1" fmla="*/ 0 w 413359"/>
                  <a:gd name="connsiteY1" fmla="*/ 0 h 5887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413359" h="588724">
                    <a:moveTo>
                      <a:pt x="413359" y="588724"/>
                    </a:moveTo>
                    <a:lnTo>
                      <a:pt x="0" y="0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1" name="任意多边形 90"/>
              <p:cNvSpPr/>
              <p:nvPr/>
            </p:nvSpPr>
            <p:spPr>
              <a:xfrm>
                <a:off x="3269293" y="3557392"/>
                <a:ext cx="726510" cy="0"/>
              </a:xfrm>
              <a:custGeom>
                <a:gdLst>
                  <a:gd name="connsiteX0" fmla="*/ 726510 w 726510"/>
                  <a:gd name="connsiteY0" fmla="*/ 0 h 0"/>
                  <a:gd name="connsiteX1" fmla="*/ 0 w 726510"/>
                  <a:gd name="connsiteY1" fmla="*/ 0 h 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726510">
                    <a:moveTo>
                      <a:pt x="726510" y="0"/>
                    </a:moveTo>
                    <a:lnTo>
                      <a:pt x="0" y="0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2" name="任意多边形 91"/>
              <p:cNvSpPr/>
              <p:nvPr/>
            </p:nvSpPr>
            <p:spPr>
              <a:xfrm>
                <a:off x="3582444" y="3569918"/>
                <a:ext cx="425885" cy="576197"/>
              </a:xfrm>
              <a:custGeom>
                <a:gdLst>
                  <a:gd name="connsiteX0" fmla="*/ 425885 w 425885"/>
                  <a:gd name="connsiteY0" fmla="*/ 0 h 576197"/>
                  <a:gd name="connsiteX1" fmla="*/ 0 w 425885"/>
                  <a:gd name="connsiteY1" fmla="*/ 576197 h 5761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425885" h="576197">
                    <a:moveTo>
                      <a:pt x="425885" y="0"/>
                    </a:moveTo>
                    <a:lnTo>
                      <a:pt x="0" y="576197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3" name="任意多边形 92"/>
              <p:cNvSpPr/>
              <p:nvPr/>
            </p:nvSpPr>
            <p:spPr>
              <a:xfrm>
                <a:off x="4020855" y="3569918"/>
                <a:ext cx="388307" cy="576197"/>
              </a:xfrm>
              <a:custGeom>
                <a:gdLst>
                  <a:gd name="connsiteX0" fmla="*/ 0 w 388307"/>
                  <a:gd name="connsiteY0" fmla="*/ 0 h 576197"/>
                  <a:gd name="connsiteX1" fmla="*/ 388307 w 388307"/>
                  <a:gd name="connsiteY1" fmla="*/ 576197 h 5761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388307" h="576197">
                    <a:moveTo>
                      <a:pt x="0" y="0"/>
                    </a:moveTo>
                    <a:lnTo>
                      <a:pt x="388307" y="576197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94" name="组合 93"/>
          <p:cNvGrpSpPr/>
          <p:nvPr/>
        </p:nvGrpSpPr>
        <p:grpSpPr>
          <a:xfrm>
            <a:off x="827476" y="948917"/>
            <a:ext cx="7494437" cy="1733502"/>
            <a:chOff x="2954339" y="1279908"/>
            <a:chExt cx="7162269" cy="1631470"/>
          </a:xfrm>
        </p:grpSpPr>
        <p:sp>
          <p:nvSpPr>
            <p:cNvPr id="95" name="矩形 94"/>
            <p:cNvSpPr>
              <a:spLocks noChangeArrowheads="1"/>
            </p:cNvSpPr>
            <p:nvPr/>
          </p:nvSpPr>
          <p:spPr bwMode="auto">
            <a:xfrm>
              <a:off x="2954339" y="1694800"/>
              <a:ext cx="7162269" cy="12165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6" name="矩形 95"/>
            <p:cNvSpPr/>
            <p:nvPr/>
          </p:nvSpPr>
          <p:spPr>
            <a:xfrm>
              <a:off x="2963100" y="1279908"/>
              <a:ext cx="911819" cy="30414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选题背景</a:t>
              </a:r>
            </a:p>
          </p:txBody>
        </p:sp>
      </p:grpSp>
      <p:grpSp>
        <p:nvGrpSpPr>
          <p:cNvPr id="97" name="组合 96"/>
          <p:cNvGrpSpPr/>
          <p:nvPr/>
        </p:nvGrpSpPr>
        <p:grpSpPr>
          <a:xfrm>
            <a:off x="3796261" y="3097775"/>
            <a:ext cx="979519" cy="994650"/>
            <a:chOff x="3254772" y="2872916"/>
            <a:chExt cx="936104" cy="936104"/>
          </a:xfrm>
          <a:solidFill>
            <a:srgbClr val="444455"/>
          </a:solidFill>
        </p:grpSpPr>
        <p:sp>
          <p:nvSpPr>
            <p:cNvPr id="98" name="椭圆 97"/>
            <p:cNvSpPr/>
            <p:nvPr/>
          </p:nvSpPr>
          <p:spPr>
            <a:xfrm>
              <a:off x="3254772" y="2872916"/>
              <a:ext cx="936104" cy="9361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99" name="矩形 98"/>
            <p:cNvSpPr/>
            <p:nvPr/>
          </p:nvSpPr>
          <p:spPr>
            <a:xfrm>
              <a:off x="3469764" y="3187079"/>
              <a:ext cx="599300" cy="30414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5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标题</a:t>
              </a:r>
              <a:r>
                <a:rPr lang="en-US" altLang="zh-CN" sz="15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 </a:t>
              </a:r>
              <a:endParaRPr lang="zh-CN" altLang="en-US" sz="15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00" name="组合 99"/>
          <p:cNvGrpSpPr/>
          <p:nvPr/>
        </p:nvGrpSpPr>
        <p:grpSpPr>
          <a:xfrm>
            <a:off x="5576304" y="3085599"/>
            <a:ext cx="2078054" cy="1213801"/>
            <a:chOff x="789157" y="3505487"/>
            <a:chExt cx="1985951" cy="1142357"/>
          </a:xfrm>
        </p:grpSpPr>
        <p:sp>
          <p:nvSpPr>
            <p:cNvPr id="101" name="TextBox 100"/>
            <p:cNvSpPr txBox="1"/>
            <p:nvPr/>
          </p:nvSpPr>
          <p:spPr>
            <a:xfrm>
              <a:off x="789157" y="3505487"/>
              <a:ext cx="911819" cy="3041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</a:p>
          </p:txBody>
        </p:sp>
        <p:sp>
          <p:nvSpPr>
            <p:cNvPr id="102" name="矩形 101"/>
            <p:cNvSpPr/>
            <p:nvPr/>
          </p:nvSpPr>
          <p:spPr>
            <a:xfrm>
              <a:off x="812496" y="3800586"/>
              <a:ext cx="1962612" cy="84725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103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</a:t>
              </a: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</a:endParaRPr>
            </a:p>
          </p:txBody>
        </p:sp>
      </p:grpSp>
      <p:grpSp>
        <p:nvGrpSpPr>
          <p:cNvPr id="103" name="组合 102"/>
          <p:cNvGrpSpPr/>
          <p:nvPr/>
        </p:nvGrpSpPr>
        <p:grpSpPr>
          <a:xfrm>
            <a:off x="1037541" y="3095679"/>
            <a:ext cx="2053633" cy="1203721"/>
            <a:chOff x="891718" y="3514973"/>
            <a:chExt cx="1962612" cy="1132869"/>
          </a:xfrm>
        </p:grpSpPr>
        <p:sp>
          <p:nvSpPr>
            <p:cNvPr id="104" name="TextBox 103"/>
            <p:cNvSpPr txBox="1"/>
            <p:nvPr/>
          </p:nvSpPr>
          <p:spPr>
            <a:xfrm>
              <a:off x="891718" y="3514973"/>
              <a:ext cx="911819" cy="3041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</a:p>
          </p:txBody>
        </p:sp>
        <p:sp>
          <p:nvSpPr>
            <p:cNvPr id="105" name="矩形 104"/>
            <p:cNvSpPr/>
            <p:nvPr/>
          </p:nvSpPr>
          <p:spPr>
            <a:xfrm>
              <a:off x="891718" y="3800585"/>
              <a:ext cx="1962612" cy="84725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103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</a:t>
              </a: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</a:endParaRPr>
            </a:p>
          </p:txBody>
        </p:sp>
      </p:grpSp>
      <p:sp>
        <p:nvSpPr>
          <p:cNvPr id="33" name="矩形 46"/>
          <p:cNvSpPr>
            <a:spLocks noChangeArrowheads="1"/>
          </p:cNvSpPr>
          <p:nvPr/>
        </p:nvSpPr>
        <p:spPr bwMode="auto">
          <a:xfrm>
            <a:off x="476188" y="177842"/>
            <a:ext cx="1415768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</a:rPr>
              <a:t>选题背景</a:t>
            </a:r>
            <a:endParaRPr lang="zh-CN" altLang="en-US" sz="2400" b="1">
              <a:solidFill>
                <a:schemeClr val="accent1"/>
              </a:solidFill>
              <a:latin typeface="Arial" pitchFamily="34" charset="0"/>
            </a:endParaRPr>
          </a:p>
        </p:txBody>
      </p:sp>
      <p:sp>
        <p:nvSpPr>
          <p:cNvPr id="34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3503786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8" presetClass="entr" presetSubtype="6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ur="100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ur="100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2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矩形 46"/>
          <p:cNvSpPr>
            <a:spLocks noChangeArrowheads="1"/>
          </p:cNvSpPr>
          <p:nvPr/>
        </p:nvSpPr>
        <p:spPr bwMode="auto">
          <a:xfrm>
            <a:off x="476188" y="177842"/>
            <a:ext cx="1415768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研究意义</a:t>
            </a:r>
          </a:p>
        </p:txBody>
      </p:sp>
      <p:sp>
        <p:nvSpPr>
          <p:cNvPr id="34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  <p:sp>
        <p:nvSpPr>
          <p:cNvPr id="17" name="箭头3"/>
          <p:cNvSpPr/>
          <p:nvPr/>
        </p:nvSpPr>
        <p:spPr bwMode="gray">
          <a:xfrm flipV="1">
            <a:off x="1531850" y="2889667"/>
            <a:ext cx="819764" cy="1140531"/>
          </a:xfrm>
          <a:custGeom>
            <a:gdLst>
              <a:gd name="T0" fmla="*/ 118 w 933"/>
              <a:gd name="T1" fmla="*/ 1044 h 1182"/>
              <a:gd name="T2" fmla="*/ 128 w 933"/>
              <a:gd name="T3" fmla="*/ 340 h 1182"/>
              <a:gd name="T4" fmla="*/ 264 w 933"/>
              <a:gd name="T5" fmla="*/ 210 h 1182"/>
              <a:gd name="T6" fmla="*/ 720 w 933"/>
              <a:gd name="T7" fmla="*/ 202 h 1182"/>
              <a:gd name="T8" fmla="*/ 720 w 933"/>
              <a:gd name="T9" fmla="*/ 320 h 1182"/>
              <a:gd name="T10" fmla="*/ 933 w 933"/>
              <a:gd name="T11" fmla="*/ 153 h 1182"/>
              <a:gd name="T12" fmla="*/ 712 w 933"/>
              <a:gd name="T13" fmla="*/ 0 h 1182"/>
              <a:gd name="T14" fmla="*/ 714 w 933"/>
              <a:gd name="T15" fmla="*/ 92 h 1182"/>
              <a:gd name="T16" fmla="*/ 234 w 933"/>
              <a:gd name="T17" fmla="*/ 94 h 1182"/>
              <a:gd name="T18" fmla="*/ 0 w 933"/>
              <a:gd name="T19" fmla="*/ 298 h 1182"/>
              <a:gd name="T20" fmla="*/ 0 w 933"/>
              <a:gd name="T21" fmla="*/ 1058 h 1182"/>
              <a:gd name="T22" fmla="*/ 118 w 933"/>
              <a:gd name="T23" fmla="*/ 1044 h 11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noFill/>
          </a:ln>
          <a:effectLst/>
          <a:extLst/>
        </p:spPr>
        <p:txBody>
          <a:bodyPr wrap="none" lIns="62118" tIns="31058" rIns="62118" bIns="31058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900">
              <a:solidFill>
                <a:sysClr val="windowText" lastClr="000000"/>
              </a:solidFill>
              <a:latin typeface="Calibri"/>
              <a:ea typeface="宋体" charset="-122"/>
            </a:endParaRPr>
          </a:p>
        </p:txBody>
      </p:sp>
      <p:sp>
        <p:nvSpPr>
          <p:cNvPr id="18" name="箭头2"/>
          <p:cNvSpPr/>
          <p:nvPr/>
        </p:nvSpPr>
        <p:spPr bwMode="gray">
          <a:xfrm rot="16200000">
            <a:off x="1747861" y="2415012"/>
            <a:ext cx="243647" cy="974403"/>
          </a:xfrm>
          <a:custGeom>
            <a:gdLst>
              <a:gd name="T0" fmla="*/ 37 w 142"/>
              <a:gd name="T1" fmla="*/ 1 h 604"/>
              <a:gd name="T2" fmla="*/ 45 w 142"/>
              <a:gd name="T3" fmla="*/ 472 h 604"/>
              <a:gd name="T4" fmla="*/ 0 w 142"/>
              <a:gd name="T5" fmla="*/ 474 h 604"/>
              <a:gd name="T6" fmla="*/ 72 w 142"/>
              <a:gd name="T7" fmla="*/ 604 h 604"/>
              <a:gd name="T8" fmla="*/ 142 w 142"/>
              <a:gd name="T9" fmla="*/ 474 h 604"/>
              <a:gd name="T10" fmla="*/ 100 w 142"/>
              <a:gd name="T11" fmla="*/ 474 h 604"/>
              <a:gd name="T12" fmla="*/ 99 w 142"/>
              <a:gd name="T13" fmla="*/ 0 h 604"/>
              <a:gd name="T14" fmla="*/ 37 w 142"/>
              <a:gd name="T15" fmla="*/ 1 h 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noFill/>
          </a:ln>
          <a:effectLst/>
          <a:extLst/>
        </p:spPr>
        <p:txBody>
          <a:bodyPr wrap="none" lIns="62118" tIns="31058" rIns="62118" bIns="31058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900">
              <a:solidFill>
                <a:sysClr val="windowText" lastClr="000000"/>
              </a:solidFill>
              <a:latin typeface="Calibri"/>
              <a:ea typeface="宋体" charset="-122"/>
            </a:endParaRPr>
          </a:p>
        </p:txBody>
      </p:sp>
      <p:sp>
        <p:nvSpPr>
          <p:cNvPr id="19" name="箭头1"/>
          <p:cNvSpPr/>
          <p:nvPr/>
        </p:nvSpPr>
        <p:spPr bwMode="gray">
          <a:xfrm>
            <a:off x="1526579" y="1643759"/>
            <a:ext cx="819764" cy="1321191"/>
          </a:xfrm>
          <a:custGeom>
            <a:gdLst>
              <a:gd name="T0" fmla="*/ 118 w 933"/>
              <a:gd name="T1" fmla="*/ 1044 h 1182"/>
              <a:gd name="T2" fmla="*/ 128 w 933"/>
              <a:gd name="T3" fmla="*/ 340 h 1182"/>
              <a:gd name="T4" fmla="*/ 264 w 933"/>
              <a:gd name="T5" fmla="*/ 210 h 1182"/>
              <a:gd name="T6" fmla="*/ 720 w 933"/>
              <a:gd name="T7" fmla="*/ 202 h 1182"/>
              <a:gd name="T8" fmla="*/ 720 w 933"/>
              <a:gd name="T9" fmla="*/ 320 h 1182"/>
              <a:gd name="T10" fmla="*/ 933 w 933"/>
              <a:gd name="T11" fmla="*/ 153 h 1182"/>
              <a:gd name="T12" fmla="*/ 712 w 933"/>
              <a:gd name="T13" fmla="*/ 0 h 1182"/>
              <a:gd name="T14" fmla="*/ 714 w 933"/>
              <a:gd name="T15" fmla="*/ 92 h 1182"/>
              <a:gd name="T16" fmla="*/ 234 w 933"/>
              <a:gd name="T17" fmla="*/ 94 h 1182"/>
              <a:gd name="T18" fmla="*/ 0 w 933"/>
              <a:gd name="T19" fmla="*/ 298 h 1182"/>
              <a:gd name="T20" fmla="*/ 0 w 933"/>
              <a:gd name="T21" fmla="*/ 1058 h 1182"/>
              <a:gd name="T22" fmla="*/ 118 w 933"/>
              <a:gd name="T23" fmla="*/ 1044 h 11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noFill/>
          </a:ln>
          <a:effectLst/>
          <a:extLst/>
        </p:spPr>
        <p:txBody>
          <a:bodyPr wrap="none" lIns="62118" tIns="31058" rIns="62118" bIns="31058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900">
              <a:solidFill>
                <a:sysClr val="windowText" lastClr="000000"/>
              </a:solidFill>
              <a:latin typeface="Calibri"/>
              <a:ea typeface="宋体" charset="-122"/>
            </a:endParaRPr>
          </a:p>
        </p:txBody>
      </p:sp>
      <p:sp>
        <p:nvSpPr>
          <p:cNvPr id="20" name="文本1"/>
          <p:cNvSpPr>
            <a:spLocks noChangeArrowheads="1"/>
          </p:cNvSpPr>
          <p:nvPr/>
        </p:nvSpPr>
        <p:spPr bwMode="gray">
          <a:xfrm>
            <a:off x="3378267" y="1352205"/>
            <a:ext cx="4434093" cy="896993"/>
          </a:xfrm>
          <a:prstGeom prst="roundRect">
            <a:avLst>
              <a:gd name="adj" fmla="val 11505"/>
            </a:avLst>
          </a:prstGeom>
          <a:noFill/>
          <a:ln w="15875" cap="flat" cmpd="sng" algn="ctr">
            <a:solidFill>
              <a:schemeClr val="accent1"/>
            </a:solidFill>
            <a:prstDash val="solid"/>
          </a:ln>
          <a:effectLst/>
          <a:ex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您的内容打在这里，或者通过复制您的文本后，在此框中选择粘贴，并选择只保存文字。在此录入上述图表的综合描述说明。</a:t>
            </a:r>
          </a:p>
        </p:txBody>
      </p:sp>
      <p:sp>
        <p:nvSpPr>
          <p:cNvPr id="21" name="标题1"/>
          <p:cNvSpPr>
            <a:spLocks noChangeArrowheads="1"/>
          </p:cNvSpPr>
          <p:nvPr/>
        </p:nvSpPr>
        <p:spPr bwMode="gray">
          <a:xfrm>
            <a:off x="2446313" y="1347614"/>
            <a:ext cx="931954" cy="901585"/>
          </a:xfrm>
          <a:prstGeom prst="roundRect">
            <a:avLst>
              <a:gd name="adj" fmla="val 119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ysClr val="window" lastClr="FFFFFF">
                    <a:lumMod val="95000"/>
                  </a:sysClr>
                </a:solidFill>
                <a:latin typeface="微软雅黑" pitchFamily="34" charset="-122"/>
                <a:ea typeface="微软雅黑" pitchFamily="34" charset="-122"/>
              </a:rPr>
              <a:t>添加标题</a:t>
            </a:r>
            <a:endParaRPr lang="zh-CN" altLang="zh-CN" sz="1400" b="1">
              <a:solidFill>
                <a:sysClr val="window" lastClr="FFFFFF">
                  <a:lumMod val="95000"/>
                </a:sys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2" name="文本2"/>
          <p:cNvSpPr>
            <a:spLocks noChangeArrowheads="1"/>
          </p:cNvSpPr>
          <p:nvPr/>
        </p:nvSpPr>
        <p:spPr bwMode="gray">
          <a:xfrm>
            <a:off x="3378267" y="2442238"/>
            <a:ext cx="4434093" cy="894027"/>
          </a:xfrm>
          <a:prstGeom prst="roundRect">
            <a:avLst>
              <a:gd name="adj" fmla="val 11505"/>
            </a:avLst>
          </a:prstGeom>
          <a:noFill/>
          <a:ln w="15875" cap="flat" cmpd="sng" algn="ctr">
            <a:solidFill>
              <a:schemeClr val="accent1"/>
            </a:solidFill>
            <a:prstDash val="solid"/>
          </a:ln>
          <a:effectLst/>
          <a:ex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</a:t>
            </a:r>
          </a:p>
        </p:txBody>
      </p:sp>
      <p:sp>
        <p:nvSpPr>
          <p:cNvPr id="23" name="标题2"/>
          <p:cNvSpPr>
            <a:spLocks noChangeArrowheads="1"/>
          </p:cNvSpPr>
          <p:nvPr/>
        </p:nvSpPr>
        <p:spPr bwMode="gray">
          <a:xfrm>
            <a:off x="2446313" y="2442238"/>
            <a:ext cx="931955" cy="894027"/>
          </a:xfrm>
          <a:prstGeom prst="roundRect">
            <a:avLst>
              <a:gd name="adj" fmla="val 119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ysClr val="window" lastClr="FFFFFF">
                    <a:lumMod val="95000"/>
                  </a:sysClr>
                </a:solidFill>
                <a:latin typeface="微软雅黑" pitchFamily="34" charset="-122"/>
                <a:ea typeface="微软雅黑" pitchFamily="34" charset="-122"/>
              </a:rPr>
              <a:t>添加标题</a:t>
            </a:r>
            <a:endParaRPr lang="zh-CN" altLang="zh-CN" sz="1400" b="1">
              <a:solidFill>
                <a:sysClr val="window" lastClr="FFFFFF">
                  <a:lumMod val="95000"/>
                </a:sys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4" name="文本3"/>
          <p:cNvSpPr>
            <a:spLocks noChangeArrowheads="1"/>
          </p:cNvSpPr>
          <p:nvPr/>
        </p:nvSpPr>
        <p:spPr bwMode="ltGray">
          <a:xfrm>
            <a:off x="3378267" y="3523042"/>
            <a:ext cx="4434093" cy="886051"/>
          </a:xfrm>
          <a:prstGeom prst="roundRect">
            <a:avLst>
              <a:gd name="adj" fmla="val 11505"/>
            </a:avLst>
          </a:prstGeom>
          <a:noFill/>
          <a:ln w="15875" cap="flat" cmpd="sng" algn="ctr">
            <a:solidFill>
              <a:schemeClr val="accent1"/>
            </a:solidFill>
            <a:prstDash val="solid"/>
          </a:ln>
          <a:effectLst/>
          <a:ex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您的内容打在这里，或者通过复制您的文本后，在此框中选择粘贴，并选择只保存文字。在此录入上述图表的综合描述说明。</a:t>
            </a:r>
          </a:p>
        </p:txBody>
      </p:sp>
      <p:sp>
        <p:nvSpPr>
          <p:cNvPr id="25" name="标题3"/>
          <p:cNvSpPr>
            <a:spLocks noChangeArrowheads="1"/>
          </p:cNvSpPr>
          <p:nvPr/>
        </p:nvSpPr>
        <p:spPr bwMode="gray">
          <a:xfrm>
            <a:off x="2446313" y="3523042"/>
            <a:ext cx="931954" cy="886051"/>
          </a:xfrm>
          <a:prstGeom prst="roundRect">
            <a:avLst>
              <a:gd name="adj" fmla="val 119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ysClr val="window" lastClr="FFFFFF">
                    <a:lumMod val="95000"/>
                  </a:sysClr>
                </a:solidFill>
                <a:latin typeface="微软雅黑" pitchFamily="34" charset="-122"/>
                <a:ea typeface="微软雅黑" pitchFamily="34" charset="-122"/>
              </a:rPr>
              <a:t>添加标题</a:t>
            </a:r>
            <a:endParaRPr lang="zh-CN" altLang="zh-CN" sz="1400" b="1">
              <a:solidFill>
                <a:sysClr val="window" lastClr="FFFFFF">
                  <a:lumMod val="95000"/>
                </a:sys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6" name="Oval 19"/>
          <p:cNvSpPr>
            <a:spLocks noChangeArrowheads="1"/>
          </p:cNvSpPr>
          <p:nvPr/>
        </p:nvSpPr>
        <p:spPr bwMode="auto">
          <a:xfrm>
            <a:off x="1111928" y="2442238"/>
            <a:ext cx="892911" cy="894027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sz="1900" b="1" kern="0">
                <a:solidFill>
                  <a:schemeClr val="bg1"/>
                </a:solidFill>
                <a:latin typeface="Arial" pitchFamily="34" charset="0"/>
                <a:ea typeface="微软雅黑" pitchFamily="34" charset="-122"/>
              </a:rPr>
              <a:t>研究意义</a:t>
            </a:r>
          </a:p>
        </p:txBody>
      </p:sp>
    </p:spTree>
    <p:extLst>
      <p:ext uri="{BB962C8B-B14F-4D97-AF65-F5344CB8AC3E}">
        <p14:creationId xmlns:p14="http://schemas.microsoft.com/office/powerpoint/2010/main" val="1579403186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53" presetClass="entr" presetSubtype="0" dur="500" fill="hold" grpId="1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dur="500" fill="hold" grpId="4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2" presetClass="entr" presetSubtype="8" dur="500" fill="hold" grpId="6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8" presetID="22" presetClass="entr" presetSubtype="8" dur="500" fill="hold" grpId="5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2" presetID="22" presetClass="entr" presetSubtype="8" dur="500" fill="hold" grpId="3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22" presetClass="entr" presetSubtype="8" dur="500" fill="hold" grpId="8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22" presetClass="entr" presetSubtype="8" dur="500" fill="hold" grpId="7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44" presetID="22" presetClass="entr" presetSubtype="8" dur="500" fill="hold" grpId="2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27500"/>
                            </p:stCondLst>
                            <p:childTnLst>
                              <p:par>
                                <p:cTn id="48" presetID="22" presetClass="entr" presetSubtype="8" dur="500" fill="hold" grpId="1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52" presetID="22" presetClass="entr" presetSubtype="8" dur="500" fill="hold" grpId="9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1"/>
      <p:bldP spid="17" grpId="2"/>
      <p:bldP spid="18" grpId="3"/>
      <p:bldP spid="19" grpId="4"/>
      <p:bldP spid="20" grpId="5"/>
      <p:bldP spid="21" grpId="6"/>
      <p:bldP spid="22" grpId="7"/>
      <p:bldP spid="23" grpId="8"/>
      <p:bldP spid="24" grpId="9"/>
      <p:bldP spid="25" grpId="10"/>
      <p:bldP spid="26" grpId="1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46"/>
          <p:cNvSpPr>
            <a:spLocks noChangeArrowheads="1"/>
          </p:cNvSpPr>
          <p:nvPr/>
        </p:nvSpPr>
        <p:spPr bwMode="auto">
          <a:xfrm>
            <a:off x="476188" y="177842"/>
            <a:ext cx="2954651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国内外相关研究综述</a:t>
            </a:r>
          </a:p>
        </p:txBody>
      </p:sp>
      <p:sp>
        <p:nvSpPr>
          <p:cNvPr id="16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2186413" y="1339450"/>
            <a:ext cx="5763985" cy="348839"/>
            <a:chOff x="3002037" y="1465798"/>
            <a:chExt cx="7067433" cy="369332"/>
          </a:xfrm>
          <a:solidFill>
            <a:schemeClr val="accent2">
              <a:lumMod val="75000"/>
            </a:schemeClr>
          </a:solidFill>
        </p:grpSpPr>
        <p:sp>
          <p:nvSpPr>
            <p:cNvPr id="14" name="矩形 13"/>
            <p:cNvSpPr/>
            <p:nvPr/>
          </p:nvSpPr>
          <p:spPr bwMode="auto">
            <a:xfrm>
              <a:off x="3002037" y="1465798"/>
              <a:ext cx="7067433" cy="369332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600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033222" y="1474123"/>
              <a:ext cx="5688632" cy="358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F8F8F8"/>
                  </a:solidFill>
                  <a:latin typeface="微软雅黑" pitchFamily="34" charset="-122"/>
                  <a:ea typeface="微软雅黑" pitchFamily="34" charset="-122"/>
                </a:rPr>
                <a:t>单击此处添加标题</a:t>
              </a: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2186413" y="3037767"/>
            <a:ext cx="5763985" cy="354849"/>
            <a:chOff x="3002037" y="3922395"/>
            <a:chExt cx="7067433" cy="375695"/>
          </a:xfrm>
          <a:solidFill>
            <a:schemeClr val="accent2">
              <a:lumMod val="75000"/>
            </a:schemeClr>
          </a:solidFill>
        </p:grpSpPr>
        <p:sp>
          <p:nvSpPr>
            <p:cNvPr id="19" name="矩形 18"/>
            <p:cNvSpPr/>
            <p:nvPr/>
          </p:nvSpPr>
          <p:spPr bwMode="auto">
            <a:xfrm>
              <a:off x="3002037" y="3922395"/>
              <a:ext cx="7067433" cy="369332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600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023808" y="3939647"/>
              <a:ext cx="4085844" cy="358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F8F8F8"/>
                  </a:solidFill>
                  <a:latin typeface="微软雅黑" pitchFamily="34" charset="-122"/>
                  <a:ea typeface="微软雅黑" pitchFamily="34" charset="-122"/>
                </a:rPr>
                <a:t>单击此处添加标题</a:t>
              </a: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2186414" y="1871205"/>
            <a:ext cx="5769749" cy="78259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在此录入上述图表的综合描述说明，在此录入上述图表的综合描述说明您的内容打在这里，或者通过复制您的文本后，在此框中选择粘贴，并选择只保存文字。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186414" y="3542293"/>
            <a:ext cx="5769749" cy="78259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在此录入上述图表的综合描述说明，在此录入上述图表的综合描述说明您的内容打在这里，或者通过复制您的文本后，在此框中选择粘贴，并选择只保存文字。</a:t>
            </a:r>
          </a:p>
        </p:txBody>
      </p:sp>
      <p:sp>
        <p:nvSpPr>
          <p:cNvPr id="23" name="等腰三角形 2"/>
          <p:cNvSpPr/>
          <p:nvPr/>
        </p:nvSpPr>
        <p:spPr bwMode="auto">
          <a:xfrm rot="2747878">
            <a:off x="1047362" y="1297087"/>
            <a:ext cx="992271" cy="1148109"/>
          </a:xfrm>
          <a:custGeom>
            <a:rect l="l" t="t" r="r" b="b"/>
            <a:pathLst>
              <a:path w="1152128" h="1333073">
                <a:moveTo>
                  <a:pt x="576064" y="0"/>
                </a:moveTo>
                <a:lnTo>
                  <a:pt x="687529" y="192182"/>
                </a:lnTo>
                <a:cubicBezTo>
                  <a:pt x="952381" y="243689"/>
                  <a:pt x="1152128" y="477023"/>
                  <a:pt x="1152128" y="757009"/>
                </a:cubicBezTo>
                <a:cubicBezTo>
                  <a:pt x="1152128" y="1075160"/>
                  <a:pt x="894215" y="1333073"/>
                  <a:pt x="576064" y="1333073"/>
                </a:cubicBezTo>
                <a:cubicBezTo>
                  <a:pt x="257913" y="1333073"/>
                  <a:pt x="0" y="1075160"/>
                  <a:pt x="0" y="757009"/>
                </a:cubicBezTo>
                <a:cubicBezTo>
                  <a:pt x="0" y="477023"/>
                  <a:pt x="199747" y="243689"/>
                  <a:pt x="464599" y="19218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163296" y="1738347"/>
            <a:ext cx="643835" cy="369258"/>
          </a:xfrm>
          <a:prstGeom prst="rect">
            <a:avLst/>
          </a:prstGeom>
          <a:noFill/>
          <a:ln>
            <a:noFill/>
          </a:ln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ctr" defTabSz="342900" rtl="0" eaLnBrk="1" latinLnBrk="0" hangingPunct="1">
              <a:defRPr sz="2000" ker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/>
              <a:t>国内</a:t>
            </a:r>
            <a:endParaRPr lang="en-US" altLang="zh-CN" b="1"/>
          </a:p>
          <a:p>
            <a:r>
              <a:rPr lang="zh-CN" altLang="en-US" b="1"/>
              <a:t>现状</a:t>
            </a:r>
          </a:p>
        </p:txBody>
      </p:sp>
      <p:sp>
        <p:nvSpPr>
          <p:cNvPr id="25" name="等腰三角形 2"/>
          <p:cNvSpPr/>
          <p:nvPr/>
        </p:nvSpPr>
        <p:spPr bwMode="auto">
          <a:xfrm rot="3036074">
            <a:off x="1047361" y="3041980"/>
            <a:ext cx="992273" cy="1148112"/>
          </a:xfrm>
          <a:custGeom>
            <a:rect l="l" t="t" r="r" b="b"/>
            <a:pathLst>
              <a:path w="1152128" h="1333073">
                <a:moveTo>
                  <a:pt x="576064" y="0"/>
                </a:moveTo>
                <a:lnTo>
                  <a:pt x="687529" y="192182"/>
                </a:lnTo>
                <a:cubicBezTo>
                  <a:pt x="952381" y="243689"/>
                  <a:pt x="1152128" y="477023"/>
                  <a:pt x="1152128" y="757009"/>
                </a:cubicBezTo>
                <a:cubicBezTo>
                  <a:pt x="1152128" y="1075160"/>
                  <a:pt x="894215" y="1333073"/>
                  <a:pt x="576064" y="1333073"/>
                </a:cubicBezTo>
                <a:cubicBezTo>
                  <a:pt x="257913" y="1333073"/>
                  <a:pt x="0" y="1075160"/>
                  <a:pt x="0" y="757009"/>
                </a:cubicBezTo>
                <a:cubicBezTo>
                  <a:pt x="0" y="477023"/>
                  <a:pt x="199747" y="243689"/>
                  <a:pt x="464599" y="19218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xtLst/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71249" y="3477041"/>
            <a:ext cx="643835" cy="369258"/>
          </a:xfrm>
          <a:prstGeom prst="rect">
            <a:avLst/>
          </a:prstGeom>
          <a:noFill/>
          <a:ln>
            <a:noFill/>
          </a:ln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ctr" defTabSz="342900" rtl="0" eaLnBrk="1" latinLnBrk="0" hangingPunct="1">
              <a:defRPr sz="2000" ker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/>
              <a:t>国外</a:t>
            </a:r>
            <a:endParaRPr lang="en-US" altLang="zh-CN" b="1"/>
          </a:p>
          <a:p>
            <a:r>
              <a:rPr lang="zh-CN" altLang="en-US" b="1"/>
              <a:t>现状</a:t>
            </a:r>
          </a:p>
        </p:txBody>
      </p:sp>
    </p:spTree>
    <p:extLst>
      <p:ext uri="{BB962C8B-B14F-4D97-AF65-F5344CB8AC3E}">
        <p14:creationId xmlns:p14="http://schemas.microsoft.com/office/powerpoint/2010/main" val="3637374385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6" presetClass="entr" presetSubtype="0" dur="1000" fill="hold" grpId="5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26" presetClass="entr" presetSubtype="0" dur="1000" fill="hold" grpId="4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26" presetClass="entr" presetSubtype="0" dur="1000" fill="hold" grpId="6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ntr" presetSubtype="0" dur="1000" fill="hold" grpId="7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9" presetID="22" presetClass="entr" presetSubtype="8" dur="1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2" presetClass="entr" presetSubtype="4" dur="300" fill="hold" grpId="2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5983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3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5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dur="1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2" presetClass="entr" presetSubtype="4" dur="300" fill="hold" grpId="3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5983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3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1"/>
      <p:bldP spid="21" grpId="2"/>
      <p:bldP spid="22" grpId="3"/>
      <p:bldP spid="23" grpId="4"/>
      <p:bldP spid="24" grpId="5"/>
      <p:bldP spid="25" grpId="6"/>
      <p:bldP spid="26" grpId="7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837322" y="1940482"/>
            <a:ext cx="6561653" cy="736045"/>
            <a:chOff x="1898189" y="2451347"/>
            <a:chExt cx="7463076" cy="1052209"/>
          </a:xfrm>
        </p:grpSpPr>
        <p:sp>
          <p:nvSpPr>
            <p:cNvPr id="7" name="圆角矩形 6"/>
            <p:cNvSpPr/>
            <p:nvPr/>
          </p:nvSpPr>
          <p:spPr>
            <a:xfrm>
              <a:off x="1898189" y="2451347"/>
              <a:ext cx="7463076" cy="1052209"/>
            </a:xfrm>
            <a:prstGeom prst="roundRect">
              <a:avLst>
                <a:gd name="adj" fmla="val 1189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42" name="文本框 31"/>
            <p:cNvSpPr txBox="1"/>
            <p:nvPr/>
          </p:nvSpPr>
          <p:spPr>
            <a:xfrm>
              <a:off x="2028002" y="2561954"/>
              <a:ext cx="6177737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/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您的内容打在这里，或者通过复制您的文本后，在此框中选择粘贴，并选择只保留文字。您的内容打在这里，在此框中选择粘贴，并选择只保留文字。</a:t>
              </a:r>
              <a:endParaRPr lang="zh-CN" alt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1307743" y="2922145"/>
            <a:ext cx="6561653" cy="736045"/>
            <a:chOff x="2525417" y="3853299"/>
            <a:chExt cx="7463076" cy="1052209"/>
          </a:xfrm>
        </p:grpSpPr>
        <p:sp>
          <p:nvSpPr>
            <p:cNvPr id="36" name="圆角矩形 35"/>
            <p:cNvSpPr/>
            <p:nvPr/>
          </p:nvSpPr>
          <p:spPr>
            <a:xfrm>
              <a:off x="2525417" y="3853299"/>
              <a:ext cx="7463076" cy="1052209"/>
            </a:xfrm>
            <a:prstGeom prst="roundRect">
              <a:avLst>
                <a:gd name="adj" fmla="val 1189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43" name="文本框 32"/>
            <p:cNvSpPr txBox="1"/>
            <p:nvPr/>
          </p:nvSpPr>
          <p:spPr>
            <a:xfrm>
              <a:off x="2682460" y="3976855"/>
              <a:ext cx="6152520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/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您的内容打在这里，或者通过复制您的文本后，在此框中选择粘贴，并选择只保留文字。您的内容打在这里，在此框中选择粘贴，并选择只保留文字。</a:t>
              </a:r>
              <a:endParaRPr lang="zh-CN" alt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750124" y="3905431"/>
            <a:ext cx="6561653" cy="736045"/>
            <a:chOff x="3115259" y="5248106"/>
            <a:chExt cx="7463076" cy="1052209"/>
          </a:xfrm>
        </p:grpSpPr>
        <p:sp>
          <p:nvSpPr>
            <p:cNvPr id="37" name="圆角矩形 36"/>
            <p:cNvSpPr/>
            <p:nvPr/>
          </p:nvSpPr>
          <p:spPr>
            <a:xfrm>
              <a:off x="3115259" y="5248106"/>
              <a:ext cx="7463076" cy="1052209"/>
            </a:xfrm>
            <a:prstGeom prst="roundRect">
              <a:avLst>
                <a:gd name="adj" fmla="val 1189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44" name="文本框 33"/>
            <p:cNvSpPr txBox="1"/>
            <p:nvPr/>
          </p:nvSpPr>
          <p:spPr>
            <a:xfrm>
              <a:off x="3206879" y="5394066"/>
              <a:ext cx="7243285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/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zh-CN" alt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796989" y="1153357"/>
            <a:ext cx="7540098" cy="554793"/>
            <a:chOff x="790009" y="1062617"/>
            <a:chExt cx="7540098" cy="554793"/>
          </a:xfrm>
        </p:grpSpPr>
        <p:grpSp>
          <p:nvGrpSpPr>
            <p:cNvPr id="2" name="组合 1"/>
            <p:cNvGrpSpPr/>
            <p:nvPr/>
          </p:nvGrpSpPr>
          <p:grpSpPr>
            <a:xfrm>
              <a:off x="790009" y="1062617"/>
              <a:ext cx="7540098" cy="554793"/>
              <a:chOff x="1053345" y="1373137"/>
              <a:chExt cx="10053464" cy="914033"/>
            </a:xfrm>
          </p:grpSpPr>
          <p:grpSp>
            <p:nvGrpSpPr>
              <p:cNvPr id="15" name="组合 14"/>
              <p:cNvGrpSpPr/>
              <p:nvPr/>
            </p:nvGrpSpPr>
            <p:grpSpPr>
              <a:xfrm>
                <a:off x="1053345" y="1373137"/>
                <a:ext cx="7917056" cy="914033"/>
                <a:chOff x="611187" y="1307273"/>
                <a:chExt cx="7917056" cy="914033"/>
              </a:xfrm>
            </p:grpSpPr>
            <p:sp>
              <p:nvSpPr>
                <p:cNvPr id="16" name="任意多边形 15"/>
                <p:cNvSpPr/>
                <p:nvPr/>
              </p:nvSpPr>
              <p:spPr>
                <a:xfrm>
                  <a:off x="611187" y="1307273"/>
                  <a:ext cx="1523389" cy="914033"/>
                </a:xfrm>
                <a:custGeom>
                  <a:gdLst>
                    <a:gd name="connsiteX0" fmla="*/ 0 w 1171277"/>
                    <a:gd name="connsiteY0" fmla="*/ 70277 h 702766"/>
                    <a:gd name="connsiteX1" fmla="*/ 70277 w 1171277"/>
                    <a:gd name="connsiteY1" fmla="*/ 0 h 702766"/>
                    <a:gd name="connsiteX2" fmla="*/ 1101000 w 1171277"/>
                    <a:gd name="connsiteY2" fmla="*/ 0 h 702766"/>
                    <a:gd name="connsiteX3" fmla="*/ 1171277 w 1171277"/>
                    <a:gd name="connsiteY3" fmla="*/ 70277 h 702766"/>
                    <a:gd name="connsiteX4" fmla="*/ 1171277 w 1171277"/>
                    <a:gd name="connsiteY4" fmla="*/ 632489 h 702766"/>
                    <a:gd name="connsiteX5" fmla="*/ 1101000 w 1171277"/>
                    <a:gd name="connsiteY5" fmla="*/ 702766 h 702766"/>
                    <a:gd name="connsiteX6" fmla="*/ 70277 w 1171277"/>
                    <a:gd name="connsiteY6" fmla="*/ 702766 h 702766"/>
                    <a:gd name="connsiteX7" fmla="*/ 0 w 1171277"/>
                    <a:gd name="connsiteY7" fmla="*/ 632489 h 702766"/>
                    <a:gd name="connsiteX8" fmla="*/ 0 w 1171277"/>
                    <a:gd name="connsiteY8" fmla="*/ 70277 h 7027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71277" h="702766">
                      <a:moveTo>
                        <a:pt x="0" y="70277"/>
                      </a:moveTo>
                      <a:cubicBezTo>
                        <a:pt x="0" y="31464"/>
                        <a:pt x="31464" y="0"/>
                        <a:pt x="70277" y="0"/>
                      </a:cubicBezTo>
                      <a:lnTo>
                        <a:pt x="1101000" y="0"/>
                      </a:lnTo>
                      <a:cubicBezTo>
                        <a:pt x="1139813" y="0"/>
                        <a:pt x="1171277" y="31464"/>
                        <a:pt x="1171277" y="70277"/>
                      </a:cubicBezTo>
                      <a:lnTo>
                        <a:pt x="1171277" y="632489"/>
                      </a:lnTo>
                      <a:cubicBezTo>
                        <a:pt x="1171277" y="671302"/>
                        <a:pt x="1139813" y="702766"/>
                        <a:pt x="1101000" y="702766"/>
                      </a:cubicBezTo>
                      <a:lnTo>
                        <a:pt x="70277" y="702766"/>
                      </a:lnTo>
                      <a:cubicBezTo>
                        <a:pt x="31464" y="702766"/>
                        <a:pt x="0" y="671302"/>
                        <a:pt x="0" y="632489"/>
                      </a:cubicBezTo>
                      <a:lnTo>
                        <a:pt x="0" y="70277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131073" tIns="131073" rIns="131073" bIns="131073" numCol="1" spcCol="1270" anchor="ctr" anchorCtr="0">
                  <a:no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 defTabSz="966788"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zh-CN" altLang="en-US" sz="2000"/>
                </a:p>
              </p:txBody>
            </p:sp>
            <p:sp>
              <p:nvSpPr>
                <p:cNvPr id="17" name="任意多边形 16"/>
                <p:cNvSpPr/>
                <p:nvPr/>
              </p:nvSpPr>
              <p:spPr>
                <a:xfrm>
                  <a:off x="2286916" y="1575389"/>
                  <a:ext cx="322958" cy="377800"/>
                </a:xfrm>
                <a:custGeom>
                  <a:gdLst>
                    <a:gd name="connsiteX0" fmla="*/ 0 w 248310"/>
                    <a:gd name="connsiteY0" fmla="*/ 58095 h 290476"/>
                    <a:gd name="connsiteX1" fmla="*/ 124155 w 248310"/>
                    <a:gd name="connsiteY1" fmla="*/ 58095 h 290476"/>
                    <a:gd name="connsiteX2" fmla="*/ 124155 w 248310"/>
                    <a:gd name="connsiteY2" fmla="*/ 0 h 290476"/>
                    <a:gd name="connsiteX3" fmla="*/ 248310 w 248310"/>
                    <a:gd name="connsiteY3" fmla="*/ 145238 h 290476"/>
                    <a:gd name="connsiteX4" fmla="*/ 124155 w 248310"/>
                    <a:gd name="connsiteY4" fmla="*/ 290476 h 290476"/>
                    <a:gd name="connsiteX5" fmla="*/ 124155 w 248310"/>
                    <a:gd name="connsiteY5" fmla="*/ 232381 h 290476"/>
                    <a:gd name="connsiteX6" fmla="*/ 0 w 248310"/>
                    <a:gd name="connsiteY6" fmla="*/ 232381 h 290476"/>
                    <a:gd name="connsiteX7" fmla="*/ 0 w 248310"/>
                    <a:gd name="connsiteY7" fmla="*/ 58095 h 2904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48310" h="290476">
                      <a:moveTo>
                        <a:pt x="0" y="58095"/>
                      </a:moveTo>
                      <a:lnTo>
                        <a:pt x="124155" y="58095"/>
                      </a:lnTo>
                      <a:lnTo>
                        <a:pt x="124155" y="0"/>
                      </a:lnTo>
                      <a:lnTo>
                        <a:pt x="248310" y="145238"/>
                      </a:lnTo>
                      <a:lnTo>
                        <a:pt x="124155" y="290476"/>
                      </a:lnTo>
                      <a:lnTo>
                        <a:pt x="124155" y="232381"/>
                      </a:lnTo>
                      <a:lnTo>
                        <a:pt x="0" y="232381"/>
                      </a:lnTo>
                      <a:lnTo>
                        <a:pt x="0" y="58095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</p:spPr>
              <p:style>
                <a:lnRef idx="0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0" tIns="58095" rIns="74493" bIns="58095" numCol="1" spcCol="1270" anchor="ctr" anchorCtr="0">
                  <a:no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 defTabSz="400050"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zh-CN" altLang="en-US" sz="800"/>
                </a:p>
              </p:txBody>
            </p:sp>
            <p:sp>
              <p:nvSpPr>
                <p:cNvPr id="18" name="任意多边形 17"/>
                <p:cNvSpPr/>
                <p:nvPr/>
              </p:nvSpPr>
              <p:spPr>
                <a:xfrm>
                  <a:off x="2739363" y="1307273"/>
                  <a:ext cx="1523389" cy="914033"/>
                </a:xfrm>
                <a:custGeom>
                  <a:gdLst>
                    <a:gd name="connsiteX0" fmla="*/ 0 w 1171277"/>
                    <a:gd name="connsiteY0" fmla="*/ 70277 h 702766"/>
                    <a:gd name="connsiteX1" fmla="*/ 70277 w 1171277"/>
                    <a:gd name="connsiteY1" fmla="*/ 0 h 702766"/>
                    <a:gd name="connsiteX2" fmla="*/ 1101000 w 1171277"/>
                    <a:gd name="connsiteY2" fmla="*/ 0 h 702766"/>
                    <a:gd name="connsiteX3" fmla="*/ 1171277 w 1171277"/>
                    <a:gd name="connsiteY3" fmla="*/ 70277 h 702766"/>
                    <a:gd name="connsiteX4" fmla="*/ 1171277 w 1171277"/>
                    <a:gd name="connsiteY4" fmla="*/ 632489 h 702766"/>
                    <a:gd name="connsiteX5" fmla="*/ 1101000 w 1171277"/>
                    <a:gd name="connsiteY5" fmla="*/ 702766 h 702766"/>
                    <a:gd name="connsiteX6" fmla="*/ 70277 w 1171277"/>
                    <a:gd name="connsiteY6" fmla="*/ 702766 h 702766"/>
                    <a:gd name="connsiteX7" fmla="*/ 0 w 1171277"/>
                    <a:gd name="connsiteY7" fmla="*/ 632489 h 702766"/>
                    <a:gd name="connsiteX8" fmla="*/ 0 w 1171277"/>
                    <a:gd name="connsiteY8" fmla="*/ 70277 h 7027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71277" h="702766">
                      <a:moveTo>
                        <a:pt x="0" y="70277"/>
                      </a:moveTo>
                      <a:cubicBezTo>
                        <a:pt x="0" y="31464"/>
                        <a:pt x="31464" y="0"/>
                        <a:pt x="70277" y="0"/>
                      </a:cubicBezTo>
                      <a:lnTo>
                        <a:pt x="1101000" y="0"/>
                      </a:lnTo>
                      <a:cubicBezTo>
                        <a:pt x="1139813" y="0"/>
                        <a:pt x="1171277" y="31464"/>
                        <a:pt x="1171277" y="70277"/>
                      </a:cubicBezTo>
                      <a:lnTo>
                        <a:pt x="1171277" y="632489"/>
                      </a:lnTo>
                      <a:cubicBezTo>
                        <a:pt x="1171277" y="671302"/>
                        <a:pt x="1139813" y="702766"/>
                        <a:pt x="1101000" y="702766"/>
                      </a:cubicBezTo>
                      <a:lnTo>
                        <a:pt x="70277" y="702766"/>
                      </a:lnTo>
                      <a:cubicBezTo>
                        <a:pt x="31464" y="702766"/>
                        <a:pt x="0" y="671302"/>
                        <a:pt x="0" y="632489"/>
                      </a:cubicBezTo>
                      <a:lnTo>
                        <a:pt x="0" y="70277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134883" tIns="134883" rIns="134883" bIns="134883" numCol="1" spcCol="1270" anchor="ctr" anchorCtr="0">
                  <a:no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 defTabSz="1000125"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zh-CN" altLang="en-US" sz="2000"/>
                </a:p>
              </p:txBody>
            </p:sp>
            <p:sp>
              <p:nvSpPr>
                <p:cNvPr id="19" name="任意多边形 18"/>
                <p:cNvSpPr/>
                <p:nvPr/>
              </p:nvSpPr>
              <p:spPr>
                <a:xfrm>
                  <a:off x="4419662" y="1575389"/>
                  <a:ext cx="322958" cy="377800"/>
                </a:xfrm>
                <a:custGeom>
                  <a:gdLst>
                    <a:gd name="connsiteX0" fmla="*/ 0 w 248310"/>
                    <a:gd name="connsiteY0" fmla="*/ 58095 h 290476"/>
                    <a:gd name="connsiteX1" fmla="*/ 124155 w 248310"/>
                    <a:gd name="connsiteY1" fmla="*/ 58095 h 290476"/>
                    <a:gd name="connsiteX2" fmla="*/ 124155 w 248310"/>
                    <a:gd name="connsiteY2" fmla="*/ 0 h 290476"/>
                    <a:gd name="connsiteX3" fmla="*/ 248310 w 248310"/>
                    <a:gd name="connsiteY3" fmla="*/ 145238 h 290476"/>
                    <a:gd name="connsiteX4" fmla="*/ 124155 w 248310"/>
                    <a:gd name="connsiteY4" fmla="*/ 290476 h 290476"/>
                    <a:gd name="connsiteX5" fmla="*/ 124155 w 248310"/>
                    <a:gd name="connsiteY5" fmla="*/ 232381 h 290476"/>
                    <a:gd name="connsiteX6" fmla="*/ 0 w 248310"/>
                    <a:gd name="connsiteY6" fmla="*/ 232381 h 290476"/>
                    <a:gd name="connsiteX7" fmla="*/ 0 w 248310"/>
                    <a:gd name="connsiteY7" fmla="*/ 58095 h 2904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48310" h="290476">
                      <a:moveTo>
                        <a:pt x="0" y="58095"/>
                      </a:moveTo>
                      <a:lnTo>
                        <a:pt x="124155" y="58095"/>
                      </a:lnTo>
                      <a:lnTo>
                        <a:pt x="124155" y="0"/>
                      </a:lnTo>
                      <a:lnTo>
                        <a:pt x="248310" y="145238"/>
                      </a:lnTo>
                      <a:lnTo>
                        <a:pt x="124155" y="290476"/>
                      </a:lnTo>
                      <a:lnTo>
                        <a:pt x="124155" y="232381"/>
                      </a:lnTo>
                      <a:lnTo>
                        <a:pt x="0" y="232381"/>
                      </a:lnTo>
                      <a:lnTo>
                        <a:pt x="0" y="58095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</p:spPr>
              <p:style>
                <a:lnRef idx="0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0" tIns="58095" rIns="74493" bIns="58095" numCol="1" spcCol="1270" anchor="ctr" anchorCtr="0">
                  <a:no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 defTabSz="400050"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zh-CN" altLang="en-US" sz="800"/>
                </a:p>
              </p:txBody>
            </p:sp>
            <p:sp>
              <p:nvSpPr>
                <p:cNvPr id="20" name="任意多边形 19"/>
                <p:cNvSpPr/>
                <p:nvPr/>
              </p:nvSpPr>
              <p:spPr>
                <a:xfrm>
                  <a:off x="4881250" y="1307273"/>
                  <a:ext cx="1523389" cy="914033"/>
                </a:xfrm>
                <a:custGeom>
                  <a:gdLst>
                    <a:gd name="connsiteX0" fmla="*/ 0 w 1171277"/>
                    <a:gd name="connsiteY0" fmla="*/ 70277 h 702766"/>
                    <a:gd name="connsiteX1" fmla="*/ 70277 w 1171277"/>
                    <a:gd name="connsiteY1" fmla="*/ 0 h 702766"/>
                    <a:gd name="connsiteX2" fmla="*/ 1101000 w 1171277"/>
                    <a:gd name="connsiteY2" fmla="*/ 0 h 702766"/>
                    <a:gd name="connsiteX3" fmla="*/ 1171277 w 1171277"/>
                    <a:gd name="connsiteY3" fmla="*/ 70277 h 702766"/>
                    <a:gd name="connsiteX4" fmla="*/ 1171277 w 1171277"/>
                    <a:gd name="connsiteY4" fmla="*/ 632489 h 702766"/>
                    <a:gd name="connsiteX5" fmla="*/ 1101000 w 1171277"/>
                    <a:gd name="connsiteY5" fmla="*/ 702766 h 702766"/>
                    <a:gd name="connsiteX6" fmla="*/ 70277 w 1171277"/>
                    <a:gd name="connsiteY6" fmla="*/ 702766 h 702766"/>
                    <a:gd name="connsiteX7" fmla="*/ 0 w 1171277"/>
                    <a:gd name="connsiteY7" fmla="*/ 632489 h 702766"/>
                    <a:gd name="connsiteX8" fmla="*/ 0 w 1171277"/>
                    <a:gd name="connsiteY8" fmla="*/ 70277 h 7027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71277" h="702766">
                      <a:moveTo>
                        <a:pt x="0" y="70277"/>
                      </a:moveTo>
                      <a:cubicBezTo>
                        <a:pt x="0" y="31464"/>
                        <a:pt x="31464" y="0"/>
                        <a:pt x="70277" y="0"/>
                      </a:cubicBezTo>
                      <a:lnTo>
                        <a:pt x="1101000" y="0"/>
                      </a:lnTo>
                      <a:cubicBezTo>
                        <a:pt x="1139813" y="0"/>
                        <a:pt x="1171277" y="31464"/>
                        <a:pt x="1171277" y="70277"/>
                      </a:cubicBezTo>
                      <a:lnTo>
                        <a:pt x="1171277" y="632489"/>
                      </a:lnTo>
                      <a:cubicBezTo>
                        <a:pt x="1171277" y="671302"/>
                        <a:pt x="1139813" y="702766"/>
                        <a:pt x="1101000" y="702766"/>
                      </a:cubicBezTo>
                      <a:lnTo>
                        <a:pt x="70277" y="702766"/>
                      </a:lnTo>
                      <a:cubicBezTo>
                        <a:pt x="31464" y="702766"/>
                        <a:pt x="0" y="671302"/>
                        <a:pt x="0" y="632489"/>
                      </a:cubicBezTo>
                      <a:lnTo>
                        <a:pt x="0" y="70277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131073" tIns="131073" rIns="131073" bIns="131073" numCol="1" spcCol="1270" anchor="ctr" anchorCtr="0">
                  <a:no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 defTabSz="966788"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zh-CN" altLang="en-US" sz="2000"/>
                </a:p>
              </p:txBody>
            </p:sp>
            <p:sp>
              <p:nvSpPr>
                <p:cNvPr id="21" name="任意多边形 20"/>
                <p:cNvSpPr/>
                <p:nvPr/>
              </p:nvSpPr>
              <p:spPr>
                <a:xfrm>
                  <a:off x="6552407" y="1575389"/>
                  <a:ext cx="322958" cy="377800"/>
                </a:xfrm>
                <a:custGeom>
                  <a:gdLst>
                    <a:gd name="connsiteX0" fmla="*/ 0 w 248310"/>
                    <a:gd name="connsiteY0" fmla="*/ 58095 h 290476"/>
                    <a:gd name="connsiteX1" fmla="*/ 124155 w 248310"/>
                    <a:gd name="connsiteY1" fmla="*/ 58095 h 290476"/>
                    <a:gd name="connsiteX2" fmla="*/ 124155 w 248310"/>
                    <a:gd name="connsiteY2" fmla="*/ 0 h 290476"/>
                    <a:gd name="connsiteX3" fmla="*/ 248310 w 248310"/>
                    <a:gd name="connsiteY3" fmla="*/ 145238 h 290476"/>
                    <a:gd name="connsiteX4" fmla="*/ 124155 w 248310"/>
                    <a:gd name="connsiteY4" fmla="*/ 290476 h 290476"/>
                    <a:gd name="connsiteX5" fmla="*/ 124155 w 248310"/>
                    <a:gd name="connsiteY5" fmla="*/ 232381 h 290476"/>
                    <a:gd name="connsiteX6" fmla="*/ 0 w 248310"/>
                    <a:gd name="connsiteY6" fmla="*/ 232381 h 290476"/>
                    <a:gd name="connsiteX7" fmla="*/ 0 w 248310"/>
                    <a:gd name="connsiteY7" fmla="*/ 58095 h 2904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48310" h="290476">
                      <a:moveTo>
                        <a:pt x="0" y="58095"/>
                      </a:moveTo>
                      <a:lnTo>
                        <a:pt x="124155" y="58095"/>
                      </a:lnTo>
                      <a:lnTo>
                        <a:pt x="124155" y="0"/>
                      </a:lnTo>
                      <a:lnTo>
                        <a:pt x="248310" y="145238"/>
                      </a:lnTo>
                      <a:lnTo>
                        <a:pt x="124155" y="290476"/>
                      </a:lnTo>
                      <a:lnTo>
                        <a:pt x="124155" y="232381"/>
                      </a:lnTo>
                      <a:lnTo>
                        <a:pt x="0" y="232381"/>
                      </a:lnTo>
                      <a:lnTo>
                        <a:pt x="0" y="58095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</p:spPr>
              <p:style>
                <a:lnRef idx="0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tint val="6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0" tIns="58095" rIns="74493" bIns="58095" numCol="1" spcCol="1270" anchor="ctr" anchorCtr="0">
                  <a:no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 defTabSz="400050"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zh-CN" altLang="en-US" sz="800"/>
                </a:p>
              </p:txBody>
            </p:sp>
            <p:sp>
              <p:nvSpPr>
                <p:cNvPr id="22" name="任意多边形 21"/>
                <p:cNvSpPr/>
                <p:nvPr/>
              </p:nvSpPr>
              <p:spPr>
                <a:xfrm>
                  <a:off x="7004854" y="1307273"/>
                  <a:ext cx="1523389" cy="914033"/>
                </a:xfrm>
                <a:custGeom>
                  <a:gdLst>
                    <a:gd name="connsiteX0" fmla="*/ 0 w 1171277"/>
                    <a:gd name="connsiteY0" fmla="*/ 70277 h 702766"/>
                    <a:gd name="connsiteX1" fmla="*/ 70277 w 1171277"/>
                    <a:gd name="connsiteY1" fmla="*/ 0 h 702766"/>
                    <a:gd name="connsiteX2" fmla="*/ 1101000 w 1171277"/>
                    <a:gd name="connsiteY2" fmla="*/ 0 h 702766"/>
                    <a:gd name="connsiteX3" fmla="*/ 1171277 w 1171277"/>
                    <a:gd name="connsiteY3" fmla="*/ 70277 h 702766"/>
                    <a:gd name="connsiteX4" fmla="*/ 1171277 w 1171277"/>
                    <a:gd name="connsiteY4" fmla="*/ 632489 h 702766"/>
                    <a:gd name="connsiteX5" fmla="*/ 1101000 w 1171277"/>
                    <a:gd name="connsiteY5" fmla="*/ 702766 h 702766"/>
                    <a:gd name="connsiteX6" fmla="*/ 70277 w 1171277"/>
                    <a:gd name="connsiteY6" fmla="*/ 702766 h 702766"/>
                    <a:gd name="connsiteX7" fmla="*/ 0 w 1171277"/>
                    <a:gd name="connsiteY7" fmla="*/ 632489 h 702766"/>
                    <a:gd name="connsiteX8" fmla="*/ 0 w 1171277"/>
                    <a:gd name="connsiteY8" fmla="*/ 70277 h 7027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71277" h="702766">
                      <a:moveTo>
                        <a:pt x="0" y="70277"/>
                      </a:moveTo>
                      <a:cubicBezTo>
                        <a:pt x="0" y="31464"/>
                        <a:pt x="31464" y="0"/>
                        <a:pt x="70277" y="0"/>
                      </a:cubicBezTo>
                      <a:lnTo>
                        <a:pt x="1101000" y="0"/>
                      </a:lnTo>
                      <a:cubicBezTo>
                        <a:pt x="1139813" y="0"/>
                        <a:pt x="1171277" y="31464"/>
                        <a:pt x="1171277" y="70277"/>
                      </a:cubicBezTo>
                      <a:lnTo>
                        <a:pt x="1171277" y="632489"/>
                      </a:lnTo>
                      <a:cubicBezTo>
                        <a:pt x="1171277" y="671302"/>
                        <a:pt x="1139813" y="702766"/>
                        <a:pt x="1101000" y="702766"/>
                      </a:cubicBezTo>
                      <a:lnTo>
                        <a:pt x="70277" y="702766"/>
                      </a:lnTo>
                      <a:cubicBezTo>
                        <a:pt x="31464" y="702766"/>
                        <a:pt x="0" y="671302"/>
                        <a:pt x="0" y="632489"/>
                      </a:cubicBezTo>
                      <a:lnTo>
                        <a:pt x="0" y="70277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131073" tIns="131073" rIns="131073" bIns="131073" numCol="1" spcCol="1270" anchor="ctr" anchorCtr="0">
                  <a:no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 defTabSz="966788"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zh-CN" altLang="en-US" sz="2000"/>
                </a:p>
              </p:txBody>
            </p:sp>
            <p:sp>
              <p:nvSpPr>
                <p:cNvPr id="23" name="文本框 20"/>
                <p:cNvSpPr txBox="1"/>
                <p:nvPr/>
              </p:nvSpPr>
              <p:spPr>
                <a:xfrm>
                  <a:off x="615756" y="1545350"/>
                  <a:ext cx="1514251" cy="45636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200" b="1">
                      <a:solidFill>
                        <a:schemeClr val="bg1"/>
                      </a:solidFill>
                      <a:latin typeface="微软雅黑" pitchFamily="34" charset="-122"/>
                      <a:ea typeface="微软雅黑" pitchFamily="34" charset="-122"/>
                    </a:rPr>
                    <a:t>01 </a:t>
                  </a:r>
                  <a:r>
                    <a:rPr lang="zh-CN" altLang="en-US" sz="1200" b="1">
                      <a:solidFill>
                        <a:schemeClr val="bg1"/>
                      </a:solidFill>
                      <a:latin typeface="微软雅黑" pitchFamily="34" charset="-122"/>
                      <a:ea typeface="微软雅黑" pitchFamily="34" charset="-122"/>
                    </a:rPr>
                    <a:t>输入内容</a:t>
                  </a:r>
                </a:p>
              </p:txBody>
            </p:sp>
            <p:sp>
              <p:nvSpPr>
                <p:cNvPr id="24" name="文本框 21"/>
                <p:cNvSpPr txBox="1"/>
                <p:nvPr/>
              </p:nvSpPr>
              <p:spPr>
                <a:xfrm>
                  <a:off x="2743932" y="1545350"/>
                  <a:ext cx="1514251" cy="45636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200" b="1">
                      <a:solidFill>
                        <a:schemeClr val="bg1"/>
                      </a:solidFill>
                      <a:latin typeface="微软雅黑" pitchFamily="34" charset="-122"/>
                      <a:ea typeface="微软雅黑" pitchFamily="34" charset="-122"/>
                    </a:rPr>
                    <a:t>02 </a:t>
                  </a:r>
                  <a:r>
                    <a:rPr lang="zh-CN" altLang="en-US" sz="1200" b="1">
                      <a:solidFill>
                        <a:schemeClr val="bg1"/>
                      </a:solidFill>
                      <a:latin typeface="微软雅黑" pitchFamily="34" charset="-122"/>
                      <a:ea typeface="微软雅黑" pitchFamily="34" charset="-122"/>
                    </a:rPr>
                    <a:t>输入内容</a:t>
                  </a:r>
                </a:p>
              </p:txBody>
            </p:sp>
            <p:sp>
              <p:nvSpPr>
                <p:cNvPr id="25" name="文本框 22"/>
                <p:cNvSpPr txBox="1"/>
                <p:nvPr/>
              </p:nvSpPr>
              <p:spPr>
                <a:xfrm>
                  <a:off x="4885819" y="1532932"/>
                  <a:ext cx="1514251" cy="45636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200" b="1">
                      <a:solidFill>
                        <a:schemeClr val="bg1"/>
                      </a:solidFill>
                      <a:latin typeface="微软雅黑" pitchFamily="34" charset="-122"/>
                      <a:ea typeface="微软雅黑" pitchFamily="34" charset="-122"/>
                    </a:rPr>
                    <a:t>03 </a:t>
                  </a:r>
                  <a:r>
                    <a:rPr lang="zh-CN" altLang="en-US" sz="1200" b="1">
                      <a:solidFill>
                        <a:schemeClr val="bg1"/>
                      </a:solidFill>
                      <a:latin typeface="微软雅黑" pitchFamily="34" charset="-122"/>
                      <a:ea typeface="微软雅黑" pitchFamily="34" charset="-122"/>
                    </a:rPr>
                    <a:t>输入内容</a:t>
                  </a:r>
                </a:p>
              </p:txBody>
            </p:sp>
            <p:sp>
              <p:nvSpPr>
                <p:cNvPr id="26" name="文本框 23"/>
                <p:cNvSpPr txBox="1"/>
                <p:nvPr/>
              </p:nvSpPr>
              <p:spPr>
                <a:xfrm>
                  <a:off x="7009423" y="1545350"/>
                  <a:ext cx="1514251" cy="45636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200" b="1">
                      <a:solidFill>
                        <a:schemeClr val="bg1"/>
                      </a:solidFill>
                      <a:latin typeface="微软雅黑" pitchFamily="34" charset="-122"/>
                      <a:ea typeface="微软雅黑" pitchFamily="34" charset="-122"/>
                    </a:rPr>
                    <a:t>04 </a:t>
                  </a:r>
                  <a:r>
                    <a:rPr lang="zh-CN" altLang="en-US" sz="1200" b="1">
                      <a:solidFill>
                        <a:schemeClr val="bg1"/>
                      </a:solidFill>
                      <a:latin typeface="微软雅黑" pitchFamily="34" charset="-122"/>
                      <a:ea typeface="微软雅黑" pitchFamily="34" charset="-122"/>
                    </a:rPr>
                    <a:t>输入内容</a:t>
                  </a:r>
                </a:p>
              </p:txBody>
            </p:sp>
          </p:grpSp>
          <p:sp>
            <p:nvSpPr>
              <p:cNvPr id="45" name="任意多边形 44"/>
              <p:cNvSpPr/>
              <p:nvPr/>
            </p:nvSpPr>
            <p:spPr>
              <a:xfrm>
                <a:off x="9130973" y="1641253"/>
                <a:ext cx="322958" cy="377800"/>
              </a:xfrm>
              <a:custGeom>
                <a:gdLst>
                  <a:gd name="connsiteX0" fmla="*/ 0 w 248310"/>
                  <a:gd name="connsiteY0" fmla="*/ 58095 h 290476"/>
                  <a:gd name="connsiteX1" fmla="*/ 124155 w 248310"/>
                  <a:gd name="connsiteY1" fmla="*/ 58095 h 290476"/>
                  <a:gd name="connsiteX2" fmla="*/ 124155 w 248310"/>
                  <a:gd name="connsiteY2" fmla="*/ 0 h 290476"/>
                  <a:gd name="connsiteX3" fmla="*/ 248310 w 248310"/>
                  <a:gd name="connsiteY3" fmla="*/ 145238 h 290476"/>
                  <a:gd name="connsiteX4" fmla="*/ 124155 w 248310"/>
                  <a:gd name="connsiteY4" fmla="*/ 290476 h 290476"/>
                  <a:gd name="connsiteX5" fmla="*/ 124155 w 248310"/>
                  <a:gd name="connsiteY5" fmla="*/ 232381 h 290476"/>
                  <a:gd name="connsiteX6" fmla="*/ 0 w 248310"/>
                  <a:gd name="connsiteY6" fmla="*/ 232381 h 290476"/>
                  <a:gd name="connsiteX7" fmla="*/ 0 w 248310"/>
                  <a:gd name="connsiteY7" fmla="*/ 58095 h 29047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48310" h="290476">
                    <a:moveTo>
                      <a:pt x="0" y="58095"/>
                    </a:moveTo>
                    <a:lnTo>
                      <a:pt x="124155" y="58095"/>
                    </a:lnTo>
                    <a:lnTo>
                      <a:pt x="124155" y="0"/>
                    </a:lnTo>
                    <a:lnTo>
                      <a:pt x="248310" y="145238"/>
                    </a:lnTo>
                    <a:lnTo>
                      <a:pt x="124155" y="290476"/>
                    </a:lnTo>
                    <a:lnTo>
                      <a:pt x="124155" y="232381"/>
                    </a:lnTo>
                    <a:lnTo>
                      <a:pt x="0" y="232381"/>
                    </a:lnTo>
                    <a:lnTo>
                      <a:pt x="0" y="58095"/>
                    </a:lnTo>
                    <a:close/>
                  </a:path>
                </a:pathLst>
              </a:custGeom>
              <a:solidFill>
                <a:schemeClr val="accent2"/>
              </a:solidFill>
            </p:spPr>
            <p:style>
              <a:ln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58095" rIns="74493" bIns="58095" numCol="1" spcCol="1270" anchor="ctr" anchorCtr="0">
                <a:noAutofit/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400050">
                  <a:spcBef>
                    <a:spcPct val="0"/>
                  </a:spcBef>
                  <a:spcAft>
                    <a:spcPct val="35000"/>
                  </a:spcAft>
                </a:pPr>
                <a:endParaRPr lang="zh-CN" altLang="en-US" sz="800"/>
              </a:p>
            </p:txBody>
          </p:sp>
          <p:sp>
            <p:nvSpPr>
              <p:cNvPr id="46" name="任意多边形 45"/>
              <p:cNvSpPr/>
              <p:nvPr/>
            </p:nvSpPr>
            <p:spPr>
              <a:xfrm>
                <a:off x="9583420" y="1373137"/>
                <a:ext cx="1523389" cy="914033"/>
              </a:xfrm>
              <a:custGeom>
                <a:gdLst>
                  <a:gd name="connsiteX0" fmla="*/ 0 w 1171277"/>
                  <a:gd name="connsiteY0" fmla="*/ 70277 h 702766"/>
                  <a:gd name="connsiteX1" fmla="*/ 70277 w 1171277"/>
                  <a:gd name="connsiteY1" fmla="*/ 0 h 702766"/>
                  <a:gd name="connsiteX2" fmla="*/ 1101000 w 1171277"/>
                  <a:gd name="connsiteY2" fmla="*/ 0 h 702766"/>
                  <a:gd name="connsiteX3" fmla="*/ 1171277 w 1171277"/>
                  <a:gd name="connsiteY3" fmla="*/ 70277 h 702766"/>
                  <a:gd name="connsiteX4" fmla="*/ 1171277 w 1171277"/>
                  <a:gd name="connsiteY4" fmla="*/ 632489 h 702766"/>
                  <a:gd name="connsiteX5" fmla="*/ 1101000 w 1171277"/>
                  <a:gd name="connsiteY5" fmla="*/ 702766 h 702766"/>
                  <a:gd name="connsiteX6" fmla="*/ 70277 w 1171277"/>
                  <a:gd name="connsiteY6" fmla="*/ 702766 h 702766"/>
                  <a:gd name="connsiteX7" fmla="*/ 0 w 1171277"/>
                  <a:gd name="connsiteY7" fmla="*/ 632489 h 702766"/>
                  <a:gd name="connsiteX8" fmla="*/ 0 w 1171277"/>
                  <a:gd name="connsiteY8" fmla="*/ 70277 h 7027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71277" h="702766">
                    <a:moveTo>
                      <a:pt x="0" y="70277"/>
                    </a:moveTo>
                    <a:cubicBezTo>
                      <a:pt x="0" y="31464"/>
                      <a:pt x="31464" y="0"/>
                      <a:pt x="70277" y="0"/>
                    </a:cubicBezTo>
                    <a:lnTo>
                      <a:pt x="1101000" y="0"/>
                    </a:lnTo>
                    <a:cubicBezTo>
                      <a:pt x="1139813" y="0"/>
                      <a:pt x="1171277" y="31464"/>
                      <a:pt x="1171277" y="70277"/>
                    </a:cubicBezTo>
                    <a:lnTo>
                      <a:pt x="1171277" y="632489"/>
                    </a:lnTo>
                    <a:cubicBezTo>
                      <a:pt x="1171277" y="671302"/>
                      <a:pt x="1139813" y="702766"/>
                      <a:pt x="1101000" y="702766"/>
                    </a:cubicBezTo>
                    <a:lnTo>
                      <a:pt x="70277" y="702766"/>
                    </a:lnTo>
                    <a:cubicBezTo>
                      <a:pt x="31464" y="702766"/>
                      <a:pt x="0" y="671302"/>
                      <a:pt x="0" y="632489"/>
                    </a:cubicBezTo>
                    <a:lnTo>
                      <a:pt x="0" y="70277"/>
                    </a:lnTo>
                    <a:close/>
                  </a:path>
                </a:pathLst>
              </a:custGeom>
              <a:solidFill>
                <a:schemeClr val="accent1"/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31073" tIns="131073" rIns="131073" bIns="131073" numCol="1" spcCol="1270" anchor="ctr" anchorCtr="0">
                <a:noAutofit/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966788">
                  <a:spcBef>
                    <a:spcPct val="0"/>
                  </a:spcBef>
                  <a:spcAft>
                    <a:spcPct val="35000"/>
                  </a:spcAft>
                </a:pPr>
                <a:endParaRPr lang="zh-CN" altLang="en-US" sz="2000"/>
              </a:p>
            </p:txBody>
          </p:sp>
        </p:grpSp>
        <p:sp>
          <p:nvSpPr>
            <p:cNvPr id="47" name="文本框 23"/>
            <p:cNvSpPr txBox="1"/>
            <p:nvPr/>
          </p:nvSpPr>
          <p:spPr>
            <a:xfrm>
              <a:off x="7194419" y="1203871"/>
              <a:ext cx="1135688" cy="253916"/>
            </a:xfrm>
            <a:prstGeom prst="rect">
              <a:avLst/>
            </a:prstGeom>
            <a:noFill/>
          </p:spPr>
          <p:txBody>
            <a:bodyPr wrap="square" lIns="68580" tIns="34290" rIns="68580" bIns="34290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05 </a:t>
              </a:r>
              <a:r>
                <a:rPr lang="zh-CN" altLang="en-US" sz="12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输入内容</a:t>
              </a:r>
            </a:p>
          </p:txBody>
        </p:sp>
      </p:grpSp>
      <p:sp>
        <p:nvSpPr>
          <p:cNvPr id="31" name="任意多边形 30"/>
          <p:cNvSpPr/>
          <p:nvPr/>
        </p:nvSpPr>
        <p:spPr>
          <a:xfrm>
            <a:off x="6479126" y="2354579"/>
            <a:ext cx="772421" cy="566036"/>
          </a:xfrm>
          <a:custGeom>
            <a:gdLst>
              <a:gd name="connsiteX0" fmla="*/ 0 w 792480"/>
              <a:gd name="connsiteY0" fmla="*/ 435864 h 792480"/>
              <a:gd name="connsiteX1" fmla="*/ 178308 w 792480"/>
              <a:gd name="connsiteY1" fmla="*/ 435864 h 792480"/>
              <a:gd name="connsiteX2" fmla="*/ 178308 w 792480"/>
              <a:gd name="connsiteY2" fmla="*/ 0 h 792480"/>
              <a:gd name="connsiteX3" fmla="*/ 614172 w 792480"/>
              <a:gd name="connsiteY3" fmla="*/ 0 h 792480"/>
              <a:gd name="connsiteX4" fmla="*/ 614172 w 792480"/>
              <a:gd name="connsiteY4" fmla="*/ 435864 h 792480"/>
              <a:gd name="connsiteX5" fmla="*/ 792480 w 792480"/>
              <a:gd name="connsiteY5" fmla="*/ 435864 h 792480"/>
              <a:gd name="connsiteX6" fmla="*/ 396240 w 792480"/>
              <a:gd name="connsiteY6" fmla="*/ 792480 h 792480"/>
              <a:gd name="connsiteX7" fmla="*/ 0 w 792480"/>
              <a:gd name="connsiteY7" fmla="*/ 435864 h 79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92480" h="792480">
                <a:moveTo>
                  <a:pt x="0" y="435864"/>
                </a:moveTo>
                <a:lnTo>
                  <a:pt x="178308" y="435864"/>
                </a:lnTo>
                <a:lnTo>
                  <a:pt x="178308" y="0"/>
                </a:lnTo>
                <a:lnTo>
                  <a:pt x="614172" y="0"/>
                </a:lnTo>
                <a:lnTo>
                  <a:pt x="614172" y="435864"/>
                </a:lnTo>
                <a:lnTo>
                  <a:pt x="792480" y="435864"/>
                </a:lnTo>
                <a:lnTo>
                  <a:pt x="396240" y="792480"/>
                </a:lnTo>
                <a:lnTo>
                  <a:pt x="0" y="43586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8021" tIns="34290" rIns="168021" bIns="181394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 sz="2700"/>
          </a:p>
        </p:txBody>
      </p:sp>
      <p:sp>
        <p:nvSpPr>
          <p:cNvPr id="32" name="任意多边形 31"/>
          <p:cNvSpPr/>
          <p:nvPr/>
        </p:nvSpPr>
        <p:spPr>
          <a:xfrm>
            <a:off x="6902655" y="3338974"/>
            <a:ext cx="772421" cy="566036"/>
          </a:xfrm>
          <a:custGeom>
            <a:gdLst>
              <a:gd name="connsiteX0" fmla="*/ 0 w 792480"/>
              <a:gd name="connsiteY0" fmla="*/ 435864 h 792480"/>
              <a:gd name="connsiteX1" fmla="*/ 178308 w 792480"/>
              <a:gd name="connsiteY1" fmla="*/ 435864 h 792480"/>
              <a:gd name="connsiteX2" fmla="*/ 178308 w 792480"/>
              <a:gd name="connsiteY2" fmla="*/ 0 h 792480"/>
              <a:gd name="connsiteX3" fmla="*/ 614172 w 792480"/>
              <a:gd name="connsiteY3" fmla="*/ 0 h 792480"/>
              <a:gd name="connsiteX4" fmla="*/ 614172 w 792480"/>
              <a:gd name="connsiteY4" fmla="*/ 435864 h 792480"/>
              <a:gd name="connsiteX5" fmla="*/ 792480 w 792480"/>
              <a:gd name="connsiteY5" fmla="*/ 435864 h 792480"/>
              <a:gd name="connsiteX6" fmla="*/ 396240 w 792480"/>
              <a:gd name="connsiteY6" fmla="*/ 792480 h 792480"/>
              <a:gd name="connsiteX7" fmla="*/ 0 w 792480"/>
              <a:gd name="connsiteY7" fmla="*/ 435864 h 79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92480" h="792480">
                <a:moveTo>
                  <a:pt x="0" y="435864"/>
                </a:moveTo>
                <a:lnTo>
                  <a:pt x="178308" y="435864"/>
                </a:lnTo>
                <a:lnTo>
                  <a:pt x="178308" y="0"/>
                </a:lnTo>
                <a:lnTo>
                  <a:pt x="614172" y="0"/>
                </a:lnTo>
                <a:lnTo>
                  <a:pt x="614172" y="435864"/>
                </a:lnTo>
                <a:lnTo>
                  <a:pt x="792480" y="435864"/>
                </a:lnTo>
                <a:lnTo>
                  <a:pt x="396240" y="792480"/>
                </a:lnTo>
                <a:lnTo>
                  <a:pt x="0" y="43586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8021" tIns="34290" rIns="168021" bIns="181394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 sz="2700"/>
          </a:p>
        </p:txBody>
      </p:sp>
      <p:sp>
        <p:nvSpPr>
          <p:cNvPr id="33" name="矩形 46"/>
          <p:cNvSpPr>
            <a:spLocks noChangeArrowheads="1"/>
          </p:cNvSpPr>
          <p:nvPr/>
        </p:nvSpPr>
        <p:spPr bwMode="auto">
          <a:xfrm>
            <a:off x="476188" y="177842"/>
            <a:ext cx="2929002" cy="457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理论根底与文献综述</a:t>
            </a:r>
          </a:p>
        </p:txBody>
      </p:sp>
      <p:sp>
        <p:nvSpPr>
          <p:cNvPr id="34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2696419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1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2" presetID="22" presetClass="entr" presetSubtype="1" dur="50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26" presetID="22" presetClass="entr" presetSubtype="8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30" presetID="22" presetClass="entr" presetSubtype="1" dur="50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9000"/>
                            </p:stCondLst>
                            <p:childTnLst>
                              <p:par>
                                <p:cTn id="34" presetID="22" presetClass="entr" presetSubtype="8" dur="50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1"/>
      <p:bldP spid="33" grpId="2"/>
      <p:bldP spid="34" grpId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46"/>
          <p:cNvSpPr>
            <a:spLocks noChangeArrowheads="1"/>
          </p:cNvSpPr>
          <p:nvPr/>
        </p:nvSpPr>
        <p:spPr bwMode="auto">
          <a:xfrm>
            <a:off x="476188" y="177842"/>
            <a:ext cx="2318793" cy="457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主要奉献与创新</a:t>
            </a:r>
          </a:p>
        </p:txBody>
      </p:sp>
      <p:sp>
        <p:nvSpPr>
          <p:cNvPr id="20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533340" y="3073405"/>
            <a:ext cx="2010684" cy="1838419"/>
          </a:xfrm>
          <a:prstGeom prst="rect">
            <a:avLst/>
          </a:prstGeom>
          <a:solidFill>
            <a:schemeClr val="accent1"/>
          </a:solidFill>
          <a:ln>
            <a:noFill/>
          </a:ln>
          <a:scene3d>
            <a:camera prst="isometricTopUp">
              <a:rot lat="19334324" lon="18553892" rev="3806096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543246" y="2720405"/>
            <a:ext cx="2010684" cy="18384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  <a:scene3d>
            <a:camera prst="isometricTopUp">
              <a:rot lat="19334315" lon="18553889" rev="3806097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3571016" y="2367404"/>
            <a:ext cx="2010684" cy="1838419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  <a:scene3d>
            <a:camera prst="isometricTopUp">
              <a:rot lat="19334315" lon="18553889" rev="3806097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589470" y="2014403"/>
            <a:ext cx="2010684" cy="1838419"/>
          </a:xfrm>
          <a:prstGeom prst="rect">
            <a:avLst/>
          </a:prstGeom>
          <a:solidFill>
            <a:schemeClr val="accent2">
              <a:alpha val="55000"/>
            </a:schemeClr>
          </a:solidFill>
          <a:ln>
            <a:noFill/>
          </a:ln>
          <a:scene3d>
            <a:camera prst="isometricTopUp">
              <a:rot lat="19334315" lon="18553889" rev="3806097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3571692" y="1676385"/>
            <a:ext cx="2037779" cy="1863191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  <a:scene3d>
            <a:camera prst="isometricTopUp">
              <a:rot lat="19334315" lon="18553889" rev="3806097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4" name="文本框 31"/>
          <p:cNvSpPr txBox="1"/>
          <p:nvPr/>
        </p:nvSpPr>
        <p:spPr>
          <a:xfrm>
            <a:off x="595813" y="2409460"/>
            <a:ext cx="2476586" cy="461662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</a:t>
            </a:r>
            <a:endParaRPr lang="zh-CN" altLang="en-US" sz="1000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文本框 32"/>
          <p:cNvSpPr txBox="1"/>
          <p:nvPr/>
        </p:nvSpPr>
        <p:spPr>
          <a:xfrm>
            <a:off x="595814" y="2089732"/>
            <a:ext cx="1677548" cy="311621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添加标题内容五</a:t>
            </a:r>
          </a:p>
        </p:txBody>
      </p:sp>
      <p:cxnSp>
        <p:nvCxnSpPr>
          <p:cNvPr id="26" name="直接连接符 25"/>
          <p:cNvCxnSpPr/>
          <p:nvPr/>
        </p:nvCxnSpPr>
        <p:spPr>
          <a:xfrm flipH="1">
            <a:off x="616343" y="2389455"/>
            <a:ext cx="3271346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5529961" y="2829732"/>
            <a:ext cx="299284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文本框 40"/>
          <p:cNvSpPr txBox="1"/>
          <p:nvPr/>
        </p:nvSpPr>
        <p:spPr>
          <a:xfrm>
            <a:off x="6187576" y="2844026"/>
            <a:ext cx="2499880" cy="461772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</a:t>
            </a:r>
            <a:endParaRPr lang="zh-CN" altLang="en-US" sz="1000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9" name="文本框 41"/>
          <p:cNvSpPr txBox="1"/>
          <p:nvPr/>
        </p:nvSpPr>
        <p:spPr>
          <a:xfrm>
            <a:off x="6187576" y="2521076"/>
            <a:ext cx="1851892" cy="311621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添加标题内容四</a:t>
            </a:r>
          </a:p>
        </p:txBody>
      </p:sp>
      <p:cxnSp>
        <p:nvCxnSpPr>
          <p:cNvPr id="30" name="直接连接符 29"/>
          <p:cNvCxnSpPr/>
          <p:nvPr/>
        </p:nvCxnSpPr>
        <p:spPr>
          <a:xfrm>
            <a:off x="5406890" y="3663669"/>
            <a:ext cx="3115918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49"/>
          <p:cNvSpPr txBox="1"/>
          <p:nvPr/>
        </p:nvSpPr>
        <p:spPr>
          <a:xfrm>
            <a:off x="6187576" y="3706546"/>
            <a:ext cx="2497597" cy="461772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</a:t>
            </a:r>
            <a:endParaRPr lang="zh-CN" altLang="en-US" sz="1000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2" name="文本框 50"/>
          <p:cNvSpPr txBox="1"/>
          <p:nvPr/>
        </p:nvSpPr>
        <p:spPr>
          <a:xfrm>
            <a:off x="6187576" y="3343165"/>
            <a:ext cx="1715076" cy="311621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添加标题内容二</a:t>
            </a:r>
          </a:p>
        </p:txBody>
      </p:sp>
      <p:cxnSp>
        <p:nvCxnSpPr>
          <p:cNvPr id="42" name="直接连接符 41"/>
          <p:cNvCxnSpPr/>
          <p:nvPr/>
        </p:nvCxnSpPr>
        <p:spPr>
          <a:xfrm flipH="1">
            <a:off x="616341" y="3312428"/>
            <a:ext cx="2843375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文本框 59"/>
          <p:cNvSpPr txBox="1"/>
          <p:nvPr/>
        </p:nvSpPr>
        <p:spPr>
          <a:xfrm>
            <a:off x="595814" y="3345780"/>
            <a:ext cx="2476586" cy="461772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</a:t>
            </a:r>
            <a:endParaRPr lang="zh-CN" altLang="en-US" sz="1000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4" name="文本框 60"/>
          <p:cNvSpPr txBox="1"/>
          <p:nvPr/>
        </p:nvSpPr>
        <p:spPr>
          <a:xfrm>
            <a:off x="595814" y="2976178"/>
            <a:ext cx="1528582" cy="311621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添加标题内容三</a:t>
            </a:r>
          </a:p>
        </p:txBody>
      </p:sp>
      <p:cxnSp>
        <p:nvCxnSpPr>
          <p:cNvPr id="45" name="直接连接符 44"/>
          <p:cNvCxnSpPr/>
          <p:nvPr/>
        </p:nvCxnSpPr>
        <p:spPr>
          <a:xfrm flipH="1">
            <a:off x="616342" y="4207267"/>
            <a:ext cx="3196803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文本框 63"/>
          <p:cNvSpPr txBox="1"/>
          <p:nvPr/>
        </p:nvSpPr>
        <p:spPr>
          <a:xfrm>
            <a:off x="595813" y="4237553"/>
            <a:ext cx="2620584" cy="461772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</a:t>
            </a:r>
            <a:endParaRPr lang="zh-CN" altLang="en-US" sz="1000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7" name="文本框 64"/>
          <p:cNvSpPr txBox="1"/>
          <p:nvPr/>
        </p:nvSpPr>
        <p:spPr>
          <a:xfrm>
            <a:off x="595814" y="3879577"/>
            <a:ext cx="1681685" cy="311621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添加标题内容一</a:t>
            </a:r>
          </a:p>
        </p:txBody>
      </p:sp>
      <p:sp>
        <p:nvSpPr>
          <p:cNvPr id="49" name="TextBox 30"/>
          <p:cNvSpPr txBox="1"/>
          <p:nvPr/>
        </p:nvSpPr>
        <p:spPr>
          <a:xfrm>
            <a:off x="539482" y="1001749"/>
            <a:ext cx="1338824" cy="323162"/>
          </a:xfrm>
          <a:prstGeom prst="rect">
            <a:avLst/>
          </a:prstGeom>
          <a:noFill/>
        </p:spPr>
        <p:txBody>
          <a:bodyPr wrap="non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添加标题内容</a:t>
            </a:r>
          </a:p>
        </p:txBody>
      </p:sp>
      <p:sp>
        <p:nvSpPr>
          <p:cNvPr id="50" name="TextBox 29"/>
          <p:cNvSpPr txBox="1"/>
          <p:nvPr/>
        </p:nvSpPr>
        <p:spPr>
          <a:xfrm>
            <a:off x="552734" y="1353764"/>
            <a:ext cx="8130717" cy="494268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您的内容打在这里，或者通过复制您的文本后，在此框中选择粘贴，并选择只保存文字。您的内容打在这里，或者通过复制您的文本后，在此框中选择粘贴，并选择只保存文字。</a:t>
            </a:r>
          </a:p>
        </p:txBody>
      </p:sp>
    </p:spTree>
    <p:extLst>
      <p:ext uri="{BB962C8B-B14F-4D97-AF65-F5344CB8AC3E}">
        <p14:creationId xmlns:p14="http://schemas.microsoft.com/office/powerpoint/2010/main" val="1752574073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8" dur="300" fill="hold" grpId="17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19" presetID="22" presetClass="entr" presetSubtype="8" dur="500" fill="hold" grpId="18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600"/>
                            </p:stCondLst>
                            <p:childTnLst>
                              <p:par>
                                <p:cTn id="23" presetID="2" presetClass="entr" presetSubtype="1" dur="1000" fill="hold" grpId="2" nodeType="after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17" presetClass="entr" presetSubtype="1" dur="250" fill="hold" grpId="16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40" presetID="18" presetClass="entr" presetSubtype="6" dur="750" fill="hold" grpId="15" nodeType="afterEffect">
                                  <p:stCondLst>
                                    <p:cond delay="13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3350"/>
                            </p:stCondLst>
                            <p:childTnLst>
                              <p:par>
                                <p:cTn id="44" presetID="2" presetClass="entr" presetSubtype="1" dur="1000" fill="hold" grpId="3" nodeType="after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4" presetID="17" presetClass="entr" presetSubtype="1" dur="250" fill="hold" grpId="12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61" presetID="18" presetClass="entr" presetSubtype="6" dur="750" fill="hold" grpId="11" nodeType="afterEffect">
                                  <p:stCondLst>
                                    <p:cond delay="13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3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3350"/>
                            </p:stCondLst>
                            <p:childTnLst>
                              <p:par>
                                <p:cTn id="65" presetID="2" presetClass="entr" presetSubtype="1" dur="1000" fill="hold" grpId="4" nodeType="after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5" presetID="17" presetClass="entr" presetSubtype="1" dur="250" fill="hold" grpId="14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82" presetID="18" presetClass="entr" presetSubtype="6" dur="750" fill="hold" grpId="13" nodeType="afterEffect">
                                  <p:stCondLst>
                                    <p:cond delay="13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84" dur="7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3350"/>
                            </p:stCondLst>
                            <p:childTnLst>
                              <p:par>
                                <p:cTn id="86" presetID="2" presetClass="entr" presetSubtype="1" dur="1000" fill="hold" grpId="5" nodeType="after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  <p:cond evt="onBegin" delay="0">
                          <p:tn val="89"/>
                        </p:cond>
                      </p:stCondLst>
                      <p:childTnLst>
                        <p:par>
                          <p:cTn id="9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6" presetID="17" presetClass="entr" presetSubtype="1" dur="250" fill="hold" grpId="1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03" presetID="18" presetClass="entr" presetSubtype="6" dur="750" fill="hold" grpId="9" nodeType="afterEffect">
                                  <p:stCondLst>
                                    <p:cond delay="135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5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3350"/>
                            </p:stCondLst>
                            <p:childTnLst>
                              <p:par>
                                <p:cTn id="107" presetID="2" presetClass="entr" presetSubtype="1" dur="1000" fill="hold" grpId="6" nodeType="after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  <p:cond evt="onBegin" delay="0">
                          <p:tn val="110"/>
                        </p:cond>
                      </p:stCondLst>
                      <p:childTnLst>
                        <p:par>
                          <p:cTn id="1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7" presetID="17" presetClass="entr" presetSubtype="1" dur="250" fill="hold" grpId="8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24" presetID="18" presetClass="entr" presetSubtype="6" dur="750" fill="hold" grpId="7" nodeType="afterEffect">
                                  <p:stCondLst>
                                    <p:cond delay="135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6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1"/>
      <p:bldP spid="17" grpId="2"/>
      <p:bldP spid="18" grpId="3"/>
      <p:bldP spid="21" grpId="4"/>
      <p:bldP spid="22" grpId="5"/>
      <p:bldP spid="23" grpId="6"/>
      <p:bldP spid="24" grpId="7"/>
      <p:bldP spid="25" grpId="8"/>
      <p:bldP spid="28" grpId="9"/>
      <p:bldP spid="29" grpId="10"/>
      <p:bldP spid="31" grpId="11"/>
      <p:bldP spid="32" grpId="12"/>
      <p:bldP spid="43" grpId="13"/>
      <p:bldP spid="44" grpId="14"/>
      <p:bldP spid="46" grpId="15"/>
      <p:bldP spid="47" grpId="16"/>
      <p:bldP spid="49" grpId="17"/>
      <p:bldP spid="50" grpId="18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3" name="直接连接符 32"/>
          <p:cNvCxnSpPr/>
          <p:nvPr/>
        </p:nvCxnSpPr>
        <p:spPr>
          <a:xfrm>
            <a:off x="0" y="2722470"/>
            <a:ext cx="9144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" name="组合 33"/>
          <p:cNvGrpSpPr/>
          <p:nvPr/>
        </p:nvGrpSpPr>
        <p:grpSpPr>
          <a:xfrm>
            <a:off x="581042" y="1220880"/>
            <a:ext cx="1578042" cy="2993146"/>
            <a:chOff x="1595438" y="1219202"/>
            <a:chExt cx="2104056" cy="4419596"/>
          </a:xfrm>
        </p:grpSpPr>
        <p:sp>
          <p:nvSpPr>
            <p:cNvPr id="35" name="任意多边形 34"/>
            <p:cNvSpPr/>
            <p:nvPr/>
          </p:nvSpPr>
          <p:spPr>
            <a:xfrm>
              <a:off x="1595438" y="1219202"/>
              <a:ext cx="2104056" cy="4419596"/>
            </a:xfrm>
            <a:custGeom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1695919" y="2408991"/>
              <a:ext cx="1920996" cy="231771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/>
              <a:r>
                <a:rPr lang="en-US" altLang="zh-CN" sz="21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01</a:t>
              </a:r>
            </a:p>
            <a:p>
              <a:pPr indent="228600" algn="ctr">
                <a:lnSpc>
                  <a:spcPct val="125000"/>
                </a:lnSpc>
              </a:pPr>
              <a:r>
                <a:rPr lang="zh-CN" altLang="en-US" sz="12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zh-CN" altLang="zh-CN" sz="1200" b="1" kern="1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2724917" y="1220880"/>
            <a:ext cx="1578042" cy="2993146"/>
            <a:chOff x="5043972" y="1219202"/>
            <a:chExt cx="2104056" cy="4419596"/>
          </a:xfrm>
        </p:grpSpPr>
        <p:sp>
          <p:nvSpPr>
            <p:cNvPr id="38" name="任意多边形 37"/>
            <p:cNvSpPr/>
            <p:nvPr/>
          </p:nvSpPr>
          <p:spPr>
            <a:xfrm>
              <a:off x="5043972" y="1219202"/>
              <a:ext cx="2104056" cy="4419596"/>
            </a:xfrm>
            <a:custGeom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9" name="矩形 38"/>
            <p:cNvSpPr/>
            <p:nvPr/>
          </p:nvSpPr>
          <p:spPr>
            <a:xfrm>
              <a:off x="5140056" y="2348704"/>
              <a:ext cx="1923780" cy="243701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 algn="ctr">
                <a:lnSpc>
                  <a:spcPct val="125000"/>
                </a:lnSpc>
              </a:pPr>
              <a:r>
                <a:rPr lang="en-US" altLang="zh-CN" sz="21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02</a:t>
              </a:r>
            </a:p>
            <a:p>
              <a:pPr indent="228600" algn="ctr">
                <a:lnSpc>
                  <a:spcPct val="125000"/>
                </a:lnSpc>
              </a:pPr>
              <a:r>
                <a:rPr lang="zh-CN" altLang="en-US" sz="12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zh-CN" altLang="zh-CN" sz="1200" b="1" kern="1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4852888" y="1220880"/>
            <a:ext cx="1578042" cy="2993146"/>
            <a:chOff x="8492507" y="1219202"/>
            <a:chExt cx="2104056" cy="4419596"/>
          </a:xfrm>
        </p:grpSpPr>
        <p:sp>
          <p:nvSpPr>
            <p:cNvPr id="41" name="任意多边形 40"/>
            <p:cNvSpPr/>
            <p:nvPr/>
          </p:nvSpPr>
          <p:spPr>
            <a:xfrm>
              <a:off x="8492507" y="1219202"/>
              <a:ext cx="2104056" cy="4419596"/>
            </a:xfrm>
            <a:custGeom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8568495" y="2348704"/>
              <a:ext cx="1960571" cy="243701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 algn="ctr">
                <a:lnSpc>
                  <a:spcPct val="125000"/>
                </a:lnSpc>
              </a:pPr>
              <a:r>
                <a:rPr lang="en-US" altLang="zh-CN" sz="21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03</a:t>
              </a:r>
            </a:p>
            <a:p>
              <a:pPr indent="228600" algn="ctr">
                <a:lnSpc>
                  <a:spcPct val="125000"/>
                </a:lnSpc>
              </a:pPr>
              <a:r>
                <a:rPr lang="zh-CN" altLang="en-US" sz="12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zh-CN" altLang="zh-CN" sz="1200" b="1" kern="1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1094" y="1220880"/>
            <a:ext cx="1578042" cy="2993146"/>
            <a:chOff x="8492507" y="1219202"/>
            <a:chExt cx="2104056" cy="4419596"/>
          </a:xfrm>
        </p:grpSpPr>
        <p:sp>
          <p:nvSpPr>
            <p:cNvPr id="53" name="任意多边形 52"/>
            <p:cNvSpPr/>
            <p:nvPr/>
          </p:nvSpPr>
          <p:spPr>
            <a:xfrm>
              <a:off x="8492507" y="1219202"/>
              <a:ext cx="2104056" cy="4419596"/>
            </a:xfrm>
            <a:custGeom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8558447" y="2348704"/>
              <a:ext cx="1997312" cy="243701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 algn="ctr">
                <a:lnSpc>
                  <a:spcPct val="125000"/>
                </a:lnSpc>
              </a:pPr>
              <a:r>
                <a:rPr lang="en-US" altLang="zh-CN" sz="21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04</a:t>
              </a:r>
            </a:p>
            <a:p>
              <a:pPr indent="228600" algn="ctr">
                <a:lnSpc>
                  <a:spcPct val="125000"/>
                </a:lnSpc>
              </a:pPr>
              <a:r>
                <a:rPr lang="zh-CN" altLang="en-US" sz="12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zh-CN" altLang="zh-CN" sz="1200" b="1" kern="1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19" name="矩形 46"/>
          <p:cNvSpPr>
            <a:spLocks noChangeArrowheads="1"/>
          </p:cNvSpPr>
          <p:nvPr/>
        </p:nvSpPr>
        <p:spPr bwMode="auto">
          <a:xfrm>
            <a:off x="476188" y="177842"/>
            <a:ext cx="2318793" cy="457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主要奉献与创新</a:t>
            </a:r>
          </a:p>
        </p:txBody>
      </p:sp>
      <p:sp>
        <p:nvSpPr>
          <p:cNvPr id="20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11978747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8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8" presetID="2" presetClass="entr" presetSubtype="8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2" presetClass="entr" presetSubtype="8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梯形 34"/>
          <p:cNvSpPr/>
          <p:nvPr/>
        </p:nvSpPr>
        <p:spPr>
          <a:xfrm rot="16200000">
            <a:off x="5584648" y="-338488"/>
            <a:ext cx="1718803" cy="5399903"/>
          </a:xfrm>
          <a:prstGeom prst="trapezoid">
            <a:avLst>
              <a:gd name="adj" fmla="val 16935"/>
            </a:avLst>
          </a:prstGeom>
          <a:solidFill>
            <a:srgbClr val="071F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zh-CN" altLang="en-US" sz="1800"/>
          </a:p>
        </p:txBody>
      </p:sp>
      <p:sp>
        <p:nvSpPr>
          <p:cNvPr id="37" name="梯形 36"/>
          <p:cNvSpPr/>
          <p:nvPr/>
        </p:nvSpPr>
        <p:spPr>
          <a:xfrm rot="5400000">
            <a:off x="998730" y="477602"/>
            <a:ext cx="1758050" cy="3755509"/>
          </a:xfrm>
          <a:prstGeom prst="trapezoid">
            <a:avLst>
              <a:gd name="adj" fmla="val 17865"/>
            </a:avLst>
          </a:prstGeom>
          <a:solidFill>
            <a:schemeClr val="bg1">
              <a:lumMod val="5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zh-CN" altLang="en-US" sz="1800"/>
          </a:p>
        </p:txBody>
      </p:sp>
      <p:sp>
        <p:nvSpPr>
          <p:cNvPr id="26" name="文本框 1"/>
          <p:cNvSpPr txBox="1"/>
          <p:nvPr/>
        </p:nvSpPr>
        <p:spPr>
          <a:xfrm>
            <a:off x="2796809" y="1334898"/>
            <a:ext cx="946413" cy="39241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rgbClr val="071F65"/>
                </a:solidFill>
                <a:latin typeface="+mj-ea"/>
                <a:ea typeface="+mj-ea"/>
              </a:rPr>
              <a:t>过渡页</a:t>
            </a:r>
          </a:p>
        </p:txBody>
      </p:sp>
      <p:sp>
        <p:nvSpPr>
          <p:cNvPr id="27" name="文本框 2"/>
          <p:cNvSpPr txBox="1"/>
          <p:nvPr/>
        </p:nvSpPr>
        <p:spPr>
          <a:xfrm>
            <a:off x="2796809" y="1917123"/>
            <a:ext cx="872675" cy="900246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bg1"/>
                </a:solidFill>
              </a:rPr>
              <a:t>Part</a:t>
            </a:r>
            <a:r>
              <a:rPr lang="en-US" altLang="zh-CN" sz="5400" b="1">
                <a:solidFill>
                  <a:schemeClr val="bg1"/>
                </a:solidFill>
              </a:rPr>
              <a:t>2</a:t>
            </a:r>
            <a:endParaRPr lang="zh-CN" altLang="en-US" sz="5400" b="1">
              <a:solidFill>
                <a:schemeClr val="bg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229098" y="2019303"/>
            <a:ext cx="2446824" cy="623248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</a:rPr>
              <a:t>思路与方法</a:t>
            </a:r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247" y="1334898"/>
            <a:ext cx="1310443" cy="1310443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>
            <a:off x="6855184" y="1956001"/>
            <a:ext cx="1390124" cy="892148"/>
            <a:chOff x="9140243" y="2649839"/>
            <a:chExt cx="1853498" cy="1189530"/>
          </a:xfrm>
        </p:grpSpPr>
        <p:sp>
          <p:nvSpPr>
            <p:cNvPr id="32" name="矩形 31"/>
            <p:cNvSpPr/>
            <p:nvPr/>
          </p:nvSpPr>
          <p:spPr>
            <a:xfrm>
              <a:off x="9140243" y="2649839"/>
              <a:ext cx="1614117" cy="410369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kumimoji="1" lang="en-US" altLang="zh-CN">
                  <a:solidFill>
                    <a:schemeClr val="bg1"/>
                  </a:solidFill>
                </a:rPr>
                <a:t>2-1 </a:t>
              </a:r>
              <a:r>
                <a:rPr lang="zh-CN" altLang="en-US">
                  <a:solidFill>
                    <a:schemeClr val="bg1"/>
                  </a:solidFill>
                  <a:sym typeface="微软雅黑" pitchFamily="34" charset="-122"/>
                </a:rPr>
                <a:t>研究思路</a:t>
              </a:r>
            </a:p>
          </p:txBody>
        </p:sp>
        <p:sp>
          <p:nvSpPr>
            <p:cNvPr id="33" name="矩形 32"/>
            <p:cNvSpPr/>
            <p:nvPr/>
          </p:nvSpPr>
          <p:spPr>
            <a:xfrm>
              <a:off x="9140243" y="3037021"/>
              <a:ext cx="1614117" cy="410369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solidFill>
                    <a:schemeClr val="bg1"/>
                  </a:solidFill>
                </a:rPr>
                <a:t>2-2 </a:t>
              </a:r>
              <a:r>
                <a:rPr lang="zh-CN" altLang="en-US">
                  <a:solidFill>
                    <a:schemeClr val="bg1"/>
                  </a:solidFill>
                </a:rPr>
                <a:t>研究方法</a:t>
              </a:r>
            </a:p>
          </p:txBody>
        </p:sp>
        <p:sp>
          <p:nvSpPr>
            <p:cNvPr id="34" name="矩形 33"/>
            <p:cNvSpPr/>
            <p:nvPr/>
          </p:nvSpPr>
          <p:spPr>
            <a:xfrm>
              <a:off x="9140243" y="3429000"/>
              <a:ext cx="1853498" cy="410369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>
                  <a:solidFill>
                    <a:schemeClr val="bg1"/>
                  </a:solidFill>
                </a:rPr>
                <a:t>2-3 </a:t>
              </a:r>
              <a:r>
                <a:rPr kumimoji="1" lang="zh-CN" altLang="en-US">
                  <a:solidFill>
                    <a:schemeClr val="bg1"/>
                  </a:solidFill>
                </a:rPr>
                <a:t>可行性说明</a:t>
              </a:r>
              <a:endParaRPr lang="zh-CN" altLang="en-US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2690126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20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7" presetClass="entr" presetSubtype="0" dur="1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4" presetID="14" presetClass="entr" presetSubtype="10" dur="500" fill="hold" grpId="3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8" presetID="22" presetClass="entr" presetSubtype="8" dur="500" fill="hold" grpId="4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" presetClass="entr" presetSubtype="2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1"/>
      <p:bldP spid="26" grpId="2"/>
      <p:bldP spid="27" grpId="3"/>
      <p:bldP spid="29" grpId="4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590393" y="2281157"/>
            <a:ext cx="7959642" cy="1289752"/>
            <a:chOff x="787171" y="2988535"/>
            <a:chExt cx="10612880" cy="1719669"/>
          </a:xfrm>
        </p:grpSpPr>
        <p:sp>
          <p:nvSpPr>
            <p:cNvPr id="7" name="椭圆 6"/>
            <p:cNvSpPr/>
            <p:nvPr/>
          </p:nvSpPr>
          <p:spPr>
            <a:xfrm>
              <a:off x="787171" y="3378470"/>
              <a:ext cx="939802" cy="9398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latin typeface="微软雅黑" pitchFamily="34" charset="-122"/>
                  <a:ea typeface="微软雅黑" pitchFamily="34" charset="-122"/>
                </a:rPr>
                <a:t>数据</a:t>
              </a:r>
            </a:p>
          </p:txBody>
        </p:sp>
        <p:sp>
          <p:nvSpPr>
            <p:cNvPr id="8" name="虚尾箭头 7"/>
            <p:cNvSpPr/>
            <p:nvPr/>
          </p:nvSpPr>
          <p:spPr>
            <a:xfrm>
              <a:off x="1975573" y="3670570"/>
              <a:ext cx="546101" cy="355600"/>
            </a:xfrm>
            <a:prstGeom prst="striped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2664243" y="3378470"/>
              <a:ext cx="939800" cy="9398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latin typeface="微软雅黑" pitchFamily="34" charset="-122"/>
                  <a:ea typeface="微软雅黑" pitchFamily="34" charset="-122"/>
                </a:rPr>
                <a:t>整理</a:t>
              </a:r>
            </a:p>
          </p:txBody>
        </p:sp>
        <p:sp>
          <p:nvSpPr>
            <p:cNvPr id="10" name="虚尾箭头 9"/>
            <p:cNvSpPr/>
            <p:nvPr/>
          </p:nvSpPr>
          <p:spPr>
            <a:xfrm>
              <a:off x="3736008" y="3670570"/>
              <a:ext cx="546101" cy="355600"/>
            </a:xfrm>
            <a:prstGeom prst="striped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1" name="椭圆 10"/>
            <p:cNvSpPr/>
            <p:nvPr/>
          </p:nvSpPr>
          <p:spPr>
            <a:xfrm>
              <a:off x="4445879" y="3378470"/>
              <a:ext cx="939800" cy="9398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latin typeface="微软雅黑" pitchFamily="34" charset="-122"/>
                  <a:ea typeface="微软雅黑" pitchFamily="34" charset="-122"/>
                </a:rPr>
                <a:t>参考</a:t>
              </a:r>
            </a:p>
          </p:txBody>
        </p:sp>
        <p:sp>
          <p:nvSpPr>
            <p:cNvPr id="12" name="虚尾箭头 11"/>
            <p:cNvSpPr/>
            <p:nvPr/>
          </p:nvSpPr>
          <p:spPr>
            <a:xfrm>
              <a:off x="5496443" y="3670570"/>
              <a:ext cx="546101" cy="355600"/>
            </a:xfrm>
            <a:prstGeom prst="striped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3" name="椭圆 12"/>
            <p:cNvSpPr/>
            <p:nvPr/>
          </p:nvSpPr>
          <p:spPr>
            <a:xfrm>
              <a:off x="6163909" y="2988535"/>
              <a:ext cx="1719669" cy="171966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>
                  <a:latin typeface="微软雅黑" pitchFamily="34" charset="-122"/>
                  <a:ea typeface="微软雅黑" pitchFamily="34" charset="-122"/>
                </a:rPr>
                <a:t>分析</a:t>
              </a:r>
            </a:p>
          </p:txBody>
        </p:sp>
        <p:sp>
          <p:nvSpPr>
            <p:cNvPr id="14" name="椭圆 13"/>
            <p:cNvSpPr/>
            <p:nvPr/>
          </p:nvSpPr>
          <p:spPr>
            <a:xfrm>
              <a:off x="8619402" y="3378470"/>
              <a:ext cx="939800" cy="9398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latin typeface="微软雅黑" pitchFamily="34" charset="-122"/>
                  <a:ea typeface="微软雅黑" pitchFamily="34" charset="-122"/>
                </a:rPr>
                <a:t>结论</a:t>
              </a:r>
            </a:p>
          </p:txBody>
        </p:sp>
        <p:sp>
          <p:nvSpPr>
            <p:cNvPr id="15" name="虚尾箭头 14"/>
            <p:cNvSpPr/>
            <p:nvPr/>
          </p:nvSpPr>
          <p:spPr>
            <a:xfrm>
              <a:off x="7983741" y="3670570"/>
              <a:ext cx="546100" cy="355600"/>
            </a:xfrm>
            <a:prstGeom prst="striped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6" name="虚尾箭头 15"/>
            <p:cNvSpPr/>
            <p:nvPr/>
          </p:nvSpPr>
          <p:spPr>
            <a:xfrm>
              <a:off x="9659366" y="3670570"/>
              <a:ext cx="546100" cy="355600"/>
            </a:xfrm>
            <a:prstGeom prst="striped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7" name="椭圆 16"/>
            <p:cNvSpPr/>
            <p:nvPr/>
          </p:nvSpPr>
          <p:spPr>
            <a:xfrm>
              <a:off x="10316234" y="3306462"/>
              <a:ext cx="1083817" cy="108381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00" b="1">
                  <a:latin typeface="微软雅黑" pitchFamily="34" charset="-122"/>
                  <a:ea typeface="微软雅黑" pitchFamily="34" charset="-122"/>
                </a:rPr>
                <a:t>建议</a:t>
              </a: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890835" y="1081984"/>
            <a:ext cx="2011159" cy="1389290"/>
            <a:chOff x="895845" y="1030514"/>
            <a:chExt cx="2681545" cy="1852386"/>
          </a:xfrm>
        </p:grpSpPr>
        <p:sp>
          <p:nvSpPr>
            <p:cNvPr id="31" name="椭圆 30"/>
            <p:cNvSpPr/>
            <p:nvPr/>
          </p:nvSpPr>
          <p:spPr>
            <a:xfrm>
              <a:off x="895845" y="2755900"/>
              <a:ext cx="127000" cy="127000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32" name="直接连接符 31"/>
            <p:cNvCxnSpPr>
              <a:stCxn id="31" idx="0"/>
            </p:cNvCxnSpPr>
            <p:nvPr/>
          </p:nvCxnSpPr>
          <p:spPr>
            <a:xfrm flipH="1" flipV="1">
              <a:off x="959345" y="1030514"/>
              <a:ext cx="0" cy="1725386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文本框 3"/>
            <p:cNvSpPr txBox="1"/>
            <p:nvPr/>
          </p:nvSpPr>
          <p:spPr>
            <a:xfrm>
              <a:off x="1022845" y="1054578"/>
              <a:ext cx="2554545" cy="16619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5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数据来源</a:t>
              </a:r>
              <a:endParaRPr lang="en-US" altLang="zh-CN" sz="15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上海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杭州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宁波等地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山核桃产业相关机构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633234" y="3361277"/>
            <a:ext cx="1777555" cy="1182740"/>
            <a:chOff x="2283386" y="4214343"/>
            <a:chExt cx="2370073" cy="1576986"/>
          </a:xfrm>
        </p:grpSpPr>
        <p:sp>
          <p:nvSpPr>
            <p:cNvPr id="28" name="椭圆 27"/>
            <p:cNvSpPr/>
            <p:nvPr/>
          </p:nvSpPr>
          <p:spPr>
            <a:xfrm>
              <a:off x="4526459" y="4214343"/>
              <a:ext cx="127000" cy="127000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29" name="直接连接符 28"/>
            <p:cNvCxnSpPr/>
            <p:nvPr/>
          </p:nvCxnSpPr>
          <p:spPr>
            <a:xfrm flipH="1">
              <a:off x="4586152" y="4338634"/>
              <a:ext cx="0" cy="1322614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文本框 3"/>
            <p:cNvSpPr txBox="1"/>
            <p:nvPr/>
          </p:nvSpPr>
          <p:spPr>
            <a:xfrm>
              <a:off x="2283386" y="4437112"/>
              <a:ext cx="2298065" cy="13542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5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理论基础</a:t>
              </a:r>
              <a:endParaRPr lang="en-US" altLang="zh-CN" sz="15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贝尔模型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集群品牌形象特点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相关文献资料</a:t>
              </a: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6742206" y="1110737"/>
            <a:ext cx="1053643" cy="1371242"/>
            <a:chOff x="4831624" y="1054578"/>
            <a:chExt cx="1404858" cy="1828322"/>
          </a:xfrm>
        </p:grpSpPr>
        <p:sp>
          <p:nvSpPr>
            <p:cNvPr id="25" name="椭圆 24"/>
            <p:cNvSpPr/>
            <p:nvPr/>
          </p:nvSpPr>
          <p:spPr>
            <a:xfrm>
              <a:off x="4831624" y="2755900"/>
              <a:ext cx="127000" cy="127000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26" name="直接连接符 25"/>
            <p:cNvCxnSpPr/>
            <p:nvPr/>
          </p:nvCxnSpPr>
          <p:spPr>
            <a:xfrm flipH="1" flipV="1">
              <a:off x="4885010" y="1054578"/>
              <a:ext cx="0" cy="1701322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文本框 3"/>
            <p:cNvSpPr txBox="1"/>
            <p:nvPr/>
          </p:nvSpPr>
          <p:spPr>
            <a:xfrm>
              <a:off x="4964339" y="1054578"/>
              <a:ext cx="1272143" cy="16619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5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四项维度</a:t>
              </a:r>
              <a:endParaRPr lang="en-US" altLang="zh-CN" sz="15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产品形象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文化传承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区位环境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产业形象</a:t>
              </a: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3616708" y="1081984"/>
            <a:ext cx="2011159" cy="1389290"/>
            <a:chOff x="895845" y="1030514"/>
            <a:chExt cx="2681545" cy="1852386"/>
          </a:xfrm>
        </p:grpSpPr>
        <p:sp>
          <p:nvSpPr>
            <p:cNvPr id="35" name="椭圆 34"/>
            <p:cNvSpPr/>
            <p:nvPr/>
          </p:nvSpPr>
          <p:spPr>
            <a:xfrm>
              <a:off x="895845" y="2755900"/>
              <a:ext cx="127000" cy="127000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36" name="直接连接符 35"/>
            <p:cNvCxnSpPr>
              <a:stCxn id="35" idx="0"/>
            </p:cNvCxnSpPr>
            <p:nvPr/>
          </p:nvCxnSpPr>
          <p:spPr>
            <a:xfrm flipH="1" flipV="1">
              <a:off x="959345" y="1030514"/>
              <a:ext cx="0" cy="1725386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文本框 3"/>
            <p:cNvSpPr txBox="1"/>
            <p:nvPr/>
          </p:nvSpPr>
          <p:spPr>
            <a:xfrm>
              <a:off x="1022845" y="1054578"/>
              <a:ext cx="2554545" cy="16619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5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数据来源</a:t>
              </a:r>
              <a:endParaRPr lang="en-US" altLang="zh-CN" sz="15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上海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杭州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宁波等地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山核桃产业相关机构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6434087" y="3361277"/>
            <a:ext cx="1777555" cy="1182740"/>
            <a:chOff x="2283386" y="4214343"/>
            <a:chExt cx="2370073" cy="1576986"/>
          </a:xfrm>
        </p:grpSpPr>
        <p:sp>
          <p:nvSpPr>
            <p:cNvPr id="39" name="椭圆 38"/>
            <p:cNvSpPr/>
            <p:nvPr/>
          </p:nvSpPr>
          <p:spPr>
            <a:xfrm>
              <a:off x="4526459" y="4214343"/>
              <a:ext cx="127000" cy="127000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40" name="直接连接符 39"/>
            <p:cNvCxnSpPr/>
            <p:nvPr/>
          </p:nvCxnSpPr>
          <p:spPr>
            <a:xfrm flipH="1">
              <a:off x="4586152" y="4338634"/>
              <a:ext cx="0" cy="1322614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文本框 3"/>
            <p:cNvSpPr txBox="1"/>
            <p:nvPr/>
          </p:nvSpPr>
          <p:spPr>
            <a:xfrm>
              <a:off x="2283386" y="4437112"/>
              <a:ext cx="2298065" cy="13542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5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理论基础</a:t>
              </a:r>
              <a:endParaRPr lang="en-US" altLang="zh-CN" sz="15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贝尔模型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集群品牌形象特点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相关文献资料</a:t>
              </a: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3571806" y="3642654"/>
            <a:ext cx="1777555" cy="1182740"/>
            <a:chOff x="2283386" y="4214343"/>
            <a:chExt cx="2370073" cy="1576986"/>
          </a:xfrm>
        </p:grpSpPr>
        <p:sp>
          <p:nvSpPr>
            <p:cNvPr id="43" name="椭圆 42"/>
            <p:cNvSpPr/>
            <p:nvPr/>
          </p:nvSpPr>
          <p:spPr>
            <a:xfrm>
              <a:off x="4526459" y="4214343"/>
              <a:ext cx="127000" cy="127000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 flipH="1">
              <a:off x="4586152" y="4338634"/>
              <a:ext cx="0" cy="1322614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文本框 3"/>
            <p:cNvSpPr txBox="1"/>
            <p:nvPr/>
          </p:nvSpPr>
          <p:spPr>
            <a:xfrm>
              <a:off x="2283386" y="4437112"/>
              <a:ext cx="2298065" cy="13542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5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理论基础</a:t>
              </a:r>
              <a:endParaRPr lang="en-US" altLang="zh-CN" sz="15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贝尔模型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集群品牌形象特点</a:t>
              </a:r>
              <a:endParaRPr lang="en-US" altLang="zh-CN" sz="15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r"/>
              <a:r>
                <a: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相关文献资料</a:t>
              </a:r>
            </a:p>
          </p:txBody>
        </p:sp>
      </p:grpSp>
      <p:sp>
        <p:nvSpPr>
          <p:cNvPr id="46" name="矩形 46"/>
          <p:cNvSpPr>
            <a:spLocks noChangeArrowheads="1"/>
          </p:cNvSpPr>
          <p:nvPr/>
        </p:nvSpPr>
        <p:spPr bwMode="auto">
          <a:xfrm>
            <a:off x="476188" y="177842"/>
            <a:ext cx="1415768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研究思路</a:t>
            </a:r>
          </a:p>
        </p:txBody>
      </p:sp>
      <p:sp>
        <p:nvSpPr>
          <p:cNvPr id="47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15594083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1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4" dur="4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4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900"/>
                            </p:stCondLst>
                            <p:childTnLst>
                              <p:par>
                                <p:cTn id="22" presetID="22" presetClass="entr" presetSubtype="1" dur="400" fill="hold" nodeType="after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4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200"/>
                            </p:stCondLst>
                            <p:childTnLst>
                              <p:par>
                                <p:cTn id="26" presetID="22" presetClass="entr" presetSubtype="4" dur="400" fill="hold" nodeType="after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4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3900"/>
                            </p:stCondLst>
                            <p:childTnLst>
                              <p:par>
                                <p:cTn id="30" presetID="22" presetClass="entr" presetSubtype="1" dur="400" fill="hold" nodeType="after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4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22" presetClass="entr" presetSubtype="4" dur="400" fill="hold" nodeType="after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4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38" presetID="22" presetClass="entr" presetSubtype="1" dur="40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4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6" name="组合 65"/>
          <p:cNvGrpSpPr/>
          <p:nvPr/>
        </p:nvGrpSpPr>
        <p:grpSpPr>
          <a:xfrm>
            <a:off x="3343026" y="1289910"/>
            <a:ext cx="2460709" cy="2655688"/>
            <a:chOff x="3761090" y="2476501"/>
            <a:chExt cx="1787040" cy="1928640"/>
          </a:xfrm>
        </p:grpSpPr>
        <p:cxnSp>
          <p:nvCxnSpPr>
            <p:cNvPr id="67" name="直接连接符 66"/>
            <p:cNvCxnSpPr/>
            <p:nvPr/>
          </p:nvCxnSpPr>
          <p:spPr>
            <a:xfrm flipH="1">
              <a:off x="3905250" y="2633101"/>
              <a:ext cx="745807" cy="249240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连接符 67"/>
            <p:cNvCxnSpPr/>
            <p:nvPr/>
          </p:nvCxnSpPr>
          <p:spPr>
            <a:xfrm flipH="1">
              <a:off x="4712971" y="3886200"/>
              <a:ext cx="598169" cy="283921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直接连接符 68"/>
            <p:cNvCxnSpPr/>
            <p:nvPr/>
          </p:nvCxnSpPr>
          <p:spPr>
            <a:xfrm flipH="1">
              <a:off x="3985260" y="3596640"/>
              <a:ext cx="670560" cy="236220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直接连接符 69"/>
            <p:cNvCxnSpPr/>
            <p:nvPr/>
          </p:nvCxnSpPr>
          <p:spPr>
            <a:xfrm flipH="1">
              <a:off x="4652011" y="2918460"/>
              <a:ext cx="666749" cy="291541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直接连接符 70"/>
            <p:cNvCxnSpPr/>
            <p:nvPr/>
          </p:nvCxnSpPr>
          <p:spPr>
            <a:xfrm flipH="1" flipV="1">
              <a:off x="4015740" y="3893820"/>
              <a:ext cx="579120" cy="259080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直接连接符 71"/>
            <p:cNvCxnSpPr/>
            <p:nvPr/>
          </p:nvCxnSpPr>
          <p:spPr>
            <a:xfrm flipH="1" flipV="1">
              <a:off x="4641585" y="3589802"/>
              <a:ext cx="707655" cy="250678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接连接符 72"/>
            <p:cNvCxnSpPr/>
            <p:nvPr/>
          </p:nvCxnSpPr>
          <p:spPr>
            <a:xfrm flipH="1" flipV="1">
              <a:off x="4672065" y="2637302"/>
              <a:ext cx="707655" cy="250678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直接连接符 73"/>
            <p:cNvCxnSpPr/>
            <p:nvPr/>
          </p:nvCxnSpPr>
          <p:spPr>
            <a:xfrm flipH="1" flipV="1">
              <a:off x="3970020" y="2903220"/>
              <a:ext cx="640080" cy="289560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直接连接符 74"/>
            <p:cNvCxnSpPr/>
            <p:nvPr/>
          </p:nvCxnSpPr>
          <p:spPr>
            <a:xfrm>
              <a:off x="3927476" y="2917825"/>
              <a:ext cx="3174" cy="955675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直接连接符 75"/>
            <p:cNvCxnSpPr/>
            <p:nvPr/>
          </p:nvCxnSpPr>
          <p:spPr>
            <a:xfrm>
              <a:off x="5400676" y="2917825"/>
              <a:ext cx="3174" cy="955675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直接连接符 76"/>
            <p:cNvCxnSpPr/>
            <p:nvPr/>
          </p:nvCxnSpPr>
          <p:spPr>
            <a:xfrm flipH="1">
              <a:off x="4660901" y="2705100"/>
              <a:ext cx="0" cy="1473200"/>
            </a:xfrm>
            <a:prstGeom prst="line">
              <a:avLst/>
            </a:prstGeom>
            <a:ln w="635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椭圆 77"/>
            <p:cNvSpPr>
              <a:spLocks noChangeAspect="1"/>
            </p:cNvSpPr>
            <p:nvPr/>
          </p:nvSpPr>
          <p:spPr>
            <a:xfrm>
              <a:off x="5224130" y="3749041"/>
              <a:ext cx="324000" cy="32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8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4</a:t>
              </a:r>
              <a:endParaRPr lang="zh-CN" altLang="en-US" sz="1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79" name="椭圆 78"/>
            <p:cNvSpPr>
              <a:spLocks noChangeAspect="1"/>
            </p:cNvSpPr>
            <p:nvPr/>
          </p:nvSpPr>
          <p:spPr>
            <a:xfrm>
              <a:off x="5224130" y="2720341"/>
              <a:ext cx="324000" cy="32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8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2</a:t>
              </a:r>
              <a:endParaRPr lang="zh-CN" altLang="en-US" sz="1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80" name="椭圆 79"/>
            <p:cNvSpPr>
              <a:spLocks noChangeAspect="1"/>
            </p:cNvSpPr>
            <p:nvPr/>
          </p:nvSpPr>
          <p:spPr>
            <a:xfrm>
              <a:off x="3761090" y="3749041"/>
              <a:ext cx="324000" cy="32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8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3</a:t>
              </a:r>
              <a:endParaRPr lang="zh-CN" altLang="en-US" sz="1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81" name="椭圆 80"/>
            <p:cNvSpPr>
              <a:spLocks noChangeAspect="1"/>
            </p:cNvSpPr>
            <p:nvPr/>
          </p:nvSpPr>
          <p:spPr>
            <a:xfrm>
              <a:off x="3761090" y="2720341"/>
              <a:ext cx="324000" cy="32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8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1</a:t>
              </a:r>
              <a:endParaRPr lang="zh-CN" altLang="en-US" sz="1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82" name="椭圆 81"/>
            <p:cNvSpPr>
              <a:spLocks noChangeAspect="1"/>
            </p:cNvSpPr>
            <p:nvPr/>
          </p:nvSpPr>
          <p:spPr>
            <a:xfrm>
              <a:off x="4494456" y="2476501"/>
              <a:ext cx="313200" cy="313200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椭圆 82"/>
            <p:cNvSpPr>
              <a:spLocks noChangeAspect="1"/>
            </p:cNvSpPr>
            <p:nvPr/>
          </p:nvSpPr>
          <p:spPr>
            <a:xfrm>
              <a:off x="4494456" y="3070861"/>
              <a:ext cx="313200" cy="313200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椭圆 83"/>
            <p:cNvSpPr>
              <a:spLocks noChangeAspect="1"/>
            </p:cNvSpPr>
            <p:nvPr/>
          </p:nvSpPr>
          <p:spPr>
            <a:xfrm>
              <a:off x="4494456" y="4091941"/>
              <a:ext cx="313200" cy="313200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5" name="组合 84"/>
          <p:cNvGrpSpPr/>
          <p:nvPr/>
        </p:nvGrpSpPr>
        <p:grpSpPr>
          <a:xfrm>
            <a:off x="1083716" y="1217020"/>
            <a:ext cx="2010317" cy="1322153"/>
            <a:chOff x="390154" y="1526097"/>
            <a:chExt cx="2680423" cy="1762870"/>
          </a:xfrm>
        </p:grpSpPr>
        <p:sp>
          <p:nvSpPr>
            <p:cNvPr id="86" name="文本框 105"/>
            <p:cNvSpPr txBox="1"/>
            <p:nvPr/>
          </p:nvSpPr>
          <p:spPr>
            <a:xfrm>
              <a:off x="390155" y="1526097"/>
              <a:ext cx="2680422" cy="410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01 </a:t>
              </a:r>
              <a:r>
                <a:rPr lang="zh-CN" altLang="en-US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添加标题内容</a:t>
              </a:r>
            </a:p>
          </p:txBody>
        </p:sp>
        <p:sp>
          <p:nvSpPr>
            <p:cNvPr id="87" name="文本框 106"/>
            <p:cNvSpPr txBox="1"/>
            <p:nvPr/>
          </p:nvSpPr>
          <p:spPr>
            <a:xfrm>
              <a:off x="390154" y="1885506"/>
              <a:ext cx="2680423" cy="14034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88" name="组合 87"/>
          <p:cNvGrpSpPr/>
          <p:nvPr/>
        </p:nvGrpSpPr>
        <p:grpSpPr>
          <a:xfrm>
            <a:off x="6099717" y="1201948"/>
            <a:ext cx="2010317" cy="1337225"/>
            <a:chOff x="6093451" y="1506001"/>
            <a:chExt cx="2680423" cy="1782966"/>
          </a:xfrm>
        </p:grpSpPr>
        <p:sp>
          <p:nvSpPr>
            <p:cNvPr id="89" name="文本框 107"/>
            <p:cNvSpPr txBox="1"/>
            <p:nvPr/>
          </p:nvSpPr>
          <p:spPr>
            <a:xfrm>
              <a:off x="6093452" y="1506001"/>
              <a:ext cx="2680422" cy="410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02 </a:t>
              </a:r>
              <a:r>
                <a:rPr lang="zh-CN" altLang="en-US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添加标题内容</a:t>
              </a:r>
            </a:p>
          </p:txBody>
        </p:sp>
        <p:sp>
          <p:nvSpPr>
            <p:cNvPr id="90" name="文本框 108"/>
            <p:cNvSpPr txBox="1"/>
            <p:nvPr/>
          </p:nvSpPr>
          <p:spPr>
            <a:xfrm>
              <a:off x="6093451" y="1885506"/>
              <a:ext cx="2680423" cy="14034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91" name="组合 90"/>
          <p:cNvGrpSpPr/>
          <p:nvPr/>
        </p:nvGrpSpPr>
        <p:grpSpPr>
          <a:xfrm>
            <a:off x="1083716" y="3027237"/>
            <a:ext cx="2109769" cy="1307081"/>
            <a:chOff x="390154" y="1556241"/>
            <a:chExt cx="2813025" cy="1742774"/>
          </a:xfrm>
        </p:grpSpPr>
        <p:sp>
          <p:nvSpPr>
            <p:cNvPr id="92" name="文本框 112"/>
            <p:cNvSpPr txBox="1"/>
            <p:nvPr/>
          </p:nvSpPr>
          <p:spPr>
            <a:xfrm>
              <a:off x="390154" y="1556241"/>
              <a:ext cx="2813025" cy="410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03 </a:t>
              </a:r>
              <a:r>
                <a:rPr lang="zh-CN" altLang="en-US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添加标题内容</a:t>
              </a:r>
            </a:p>
          </p:txBody>
        </p:sp>
        <p:sp>
          <p:nvSpPr>
            <p:cNvPr id="93" name="文本框 113"/>
            <p:cNvSpPr txBox="1"/>
            <p:nvPr/>
          </p:nvSpPr>
          <p:spPr>
            <a:xfrm>
              <a:off x="390154" y="1895554"/>
              <a:ext cx="2680422" cy="14034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94" name="组合 93"/>
          <p:cNvGrpSpPr/>
          <p:nvPr/>
        </p:nvGrpSpPr>
        <p:grpSpPr>
          <a:xfrm>
            <a:off x="6099717" y="3019701"/>
            <a:ext cx="2124791" cy="1314617"/>
            <a:chOff x="6093451" y="1546193"/>
            <a:chExt cx="2833055" cy="1752822"/>
          </a:xfrm>
        </p:grpSpPr>
        <p:sp>
          <p:nvSpPr>
            <p:cNvPr id="95" name="文本框 115"/>
            <p:cNvSpPr txBox="1"/>
            <p:nvPr/>
          </p:nvSpPr>
          <p:spPr>
            <a:xfrm>
              <a:off x="6093452" y="1546193"/>
              <a:ext cx="2833054" cy="410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04 </a:t>
              </a:r>
              <a:r>
                <a:rPr lang="zh-CN" altLang="en-US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添加标题内容</a:t>
              </a:r>
            </a:p>
          </p:txBody>
        </p:sp>
        <p:sp>
          <p:nvSpPr>
            <p:cNvPr id="96" name="文本框 116"/>
            <p:cNvSpPr txBox="1"/>
            <p:nvPr/>
          </p:nvSpPr>
          <p:spPr>
            <a:xfrm>
              <a:off x="6093451" y="1895554"/>
              <a:ext cx="2680423" cy="14034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sp>
        <p:nvSpPr>
          <p:cNvPr id="37" name="矩形 46"/>
          <p:cNvSpPr>
            <a:spLocks noChangeArrowheads="1"/>
          </p:cNvSpPr>
          <p:nvPr/>
        </p:nvSpPr>
        <p:spPr bwMode="auto">
          <a:xfrm>
            <a:off x="476188" y="177842"/>
            <a:ext cx="1415768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研究思路</a:t>
            </a:r>
          </a:p>
        </p:txBody>
      </p:sp>
      <p:sp>
        <p:nvSpPr>
          <p:cNvPr id="38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63671127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49" presetClass="entr" presetSubtype="0" dur="500" decel="10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" presetClass="entr" presetSubtype="2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1" presetID="2" presetClass="entr" presetSubtype="8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6" presetID="2" presetClass="entr" presetSubtype="2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多边形 5"/>
          <p:cNvSpPr/>
          <p:nvPr/>
        </p:nvSpPr>
        <p:spPr>
          <a:xfrm>
            <a:off x="1743075" y="2309686"/>
            <a:ext cx="1159453" cy="1159453"/>
          </a:xfrm>
          <a:custGeom>
            <a:gdLst>
              <a:gd name="connsiteX0" fmla="*/ 0 w 1439167"/>
              <a:gd name="connsiteY0" fmla="*/ 719584 h 1439167"/>
              <a:gd name="connsiteX1" fmla="*/ 719584 w 1439167"/>
              <a:gd name="connsiteY1" fmla="*/ 0 h 1439167"/>
              <a:gd name="connsiteX2" fmla="*/ 1439168 w 1439167"/>
              <a:gd name="connsiteY2" fmla="*/ 719584 h 1439167"/>
              <a:gd name="connsiteX3" fmla="*/ 719584 w 1439167"/>
              <a:gd name="connsiteY3" fmla="*/ 1439168 h 1439167"/>
              <a:gd name="connsiteX4" fmla="*/ 0 w 1439167"/>
              <a:gd name="connsiteY4" fmla="*/ 719584 h 14391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39167" h="1439167">
                <a:moveTo>
                  <a:pt x="0" y="719584"/>
                </a:moveTo>
                <a:cubicBezTo>
                  <a:pt x="0" y="322169"/>
                  <a:pt x="322169" y="0"/>
                  <a:pt x="719584" y="0"/>
                </a:cubicBezTo>
                <a:cubicBezTo>
                  <a:pt x="1116999" y="0"/>
                  <a:pt x="1439168" y="322169"/>
                  <a:pt x="1439168" y="719584"/>
                </a:cubicBezTo>
                <a:cubicBezTo>
                  <a:pt x="1439168" y="1116999"/>
                  <a:pt x="1116999" y="1439168"/>
                  <a:pt x="719584" y="1439168"/>
                </a:cubicBezTo>
                <a:cubicBezTo>
                  <a:pt x="322169" y="1439168"/>
                  <a:pt x="0" y="1116999"/>
                  <a:pt x="0" y="71958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Arial" pitchFamily="34" charset="0"/>
                <a:ea typeface="微软雅黑" pitchFamily="34" charset="-122"/>
              </a:rPr>
              <a:t>添加</a:t>
            </a:r>
            <a:endParaRPr lang="en-US" altLang="zh-CN" sz="1800" b="1">
              <a:latin typeface="Arial" pitchFamily="34" charset="0"/>
              <a:ea typeface="微软雅黑" pitchFamily="34" charset="-122"/>
            </a:endParaRPr>
          </a:p>
          <a:p>
            <a:pPr algn="ctr"/>
            <a:r>
              <a:rPr lang="zh-CN" altLang="en-US" sz="1800" b="1">
                <a:latin typeface="Arial" pitchFamily="34" charset="0"/>
                <a:ea typeface="微软雅黑" pitchFamily="34" charset="-122"/>
              </a:rPr>
              <a:t>标题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687222" y="1253833"/>
            <a:ext cx="3271157" cy="3271157"/>
            <a:chOff x="3526104" y="876860"/>
            <a:chExt cx="5124410" cy="5124410"/>
          </a:xfrm>
        </p:grpSpPr>
        <p:sp>
          <p:nvSpPr>
            <p:cNvPr id="8" name="空心弧 7"/>
            <p:cNvSpPr/>
            <p:nvPr/>
          </p:nvSpPr>
          <p:spPr>
            <a:xfrm>
              <a:off x="4116050" y="1466806"/>
              <a:ext cx="3944518" cy="3944518"/>
            </a:xfrm>
            <a:prstGeom prst="blockArc">
              <a:avLst>
                <a:gd name="adj1" fmla="val 10800000"/>
                <a:gd name="adj2" fmla="val 16200000"/>
                <a:gd name="adj3" fmla="val 4642"/>
              </a:avLst>
            </a:prstGeom>
            <a:solidFill>
              <a:srgbClr val="7F7F7F"/>
            </a:solidFill>
            <a:ln>
              <a:solidFill>
                <a:schemeClr val="accent2"/>
              </a:solidFill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空心弧 8"/>
            <p:cNvSpPr/>
            <p:nvPr/>
          </p:nvSpPr>
          <p:spPr>
            <a:xfrm>
              <a:off x="4116050" y="1466806"/>
              <a:ext cx="3944518" cy="3944518"/>
            </a:xfrm>
            <a:prstGeom prst="blockArc">
              <a:avLst>
                <a:gd name="adj1" fmla="val 5400000"/>
                <a:gd name="adj2" fmla="val 10800000"/>
                <a:gd name="adj3" fmla="val 4642"/>
              </a:avLst>
            </a:prstGeom>
            <a:solidFill>
              <a:srgbClr val="7F7F7F"/>
            </a:solidFill>
            <a:ln>
              <a:solidFill>
                <a:schemeClr val="accent2"/>
              </a:solidFill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空心弧 9"/>
            <p:cNvSpPr/>
            <p:nvPr/>
          </p:nvSpPr>
          <p:spPr>
            <a:xfrm>
              <a:off x="4116050" y="1466806"/>
              <a:ext cx="3944518" cy="3944518"/>
            </a:xfrm>
            <a:prstGeom prst="blockArc">
              <a:avLst>
                <a:gd name="adj1" fmla="val 0"/>
                <a:gd name="adj2" fmla="val 5400000"/>
                <a:gd name="adj3" fmla="val 4642"/>
              </a:avLst>
            </a:prstGeom>
            <a:solidFill>
              <a:srgbClr val="7F7F7F"/>
            </a:solidFill>
            <a:ln>
              <a:solidFill>
                <a:schemeClr val="accent2"/>
              </a:solidFill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空心弧 10"/>
            <p:cNvSpPr/>
            <p:nvPr/>
          </p:nvSpPr>
          <p:spPr>
            <a:xfrm>
              <a:off x="4116050" y="1466806"/>
              <a:ext cx="3944518" cy="3944518"/>
            </a:xfrm>
            <a:prstGeom prst="blockArc">
              <a:avLst>
                <a:gd name="adj1" fmla="val 16200000"/>
                <a:gd name="adj2" fmla="val 0"/>
                <a:gd name="adj3" fmla="val 4642"/>
              </a:avLst>
            </a:prstGeom>
            <a:solidFill>
              <a:srgbClr val="7F7F7F"/>
            </a:solidFill>
            <a:ln>
              <a:solidFill>
                <a:schemeClr val="accent2"/>
              </a:solidFill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2" name="组合 11"/>
            <p:cNvGrpSpPr/>
            <p:nvPr/>
          </p:nvGrpSpPr>
          <p:grpSpPr>
            <a:xfrm>
              <a:off x="5452593" y="4729836"/>
              <a:ext cx="1271434" cy="1271434"/>
              <a:chOff x="5147792" y="4934845"/>
              <a:chExt cx="1007417" cy="1007417"/>
            </a:xfrm>
          </p:grpSpPr>
          <p:sp>
            <p:nvSpPr>
              <p:cNvPr id="37" name="任意多边形 36"/>
              <p:cNvSpPr/>
              <p:nvPr/>
            </p:nvSpPr>
            <p:spPr>
              <a:xfrm>
                <a:off x="5147792" y="4934845"/>
                <a:ext cx="1007417" cy="1007417"/>
              </a:xfrm>
              <a:custGeom>
                <a:gdLst>
                  <a:gd name="connsiteX0" fmla="*/ 0 w 1007417"/>
                  <a:gd name="connsiteY0" fmla="*/ 503709 h 1007417"/>
                  <a:gd name="connsiteX1" fmla="*/ 503709 w 1007417"/>
                  <a:gd name="connsiteY1" fmla="*/ 0 h 1007417"/>
                  <a:gd name="connsiteX2" fmla="*/ 1007418 w 1007417"/>
                  <a:gd name="connsiteY2" fmla="*/ 503709 h 1007417"/>
                  <a:gd name="connsiteX3" fmla="*/ 503709 w 1007417"/>
                  <a:gd name="connsiteY3" fmla="*/ 1007418 h 1007417"/>
                  <a:gd name="connsiteX4" fmla="*/ 0 w 1007417"/>
                  <a:gd name="connsiteY4" fmla="*/ 503709 h 10074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07417" h="1007417">
                    <a:moveTo>
                      <a:pt x="0" y="503709"/>
                    </a:moveTo>
                    <a:cubicBezTo>
                      <a:pt x="0" y="225518"/>
                      <a:pt x="225518" y="0"/>
                      <a:pt x="503709" y="0"/>
                    </a:cubicBezTo>
                    <a:cubicBezTo>
                      <a:pt x="781900" y="0"/>
                      <a:pt x="1007418" y="225518"/>
                      <a:pt x="1007418" y="503709"/>
                    </a:cubicBezTo>
                    <a:cubicBezTo>
                      <a:pt x="1007418" y="781900"/>
                      <a:pt x="781900" y="1007418"/>
                      <a:pt x="503709" y="1007418"/>
                    </a:cubicBezTo>
                    <a:cubicBezTo>
                      <a:pt x="225518" y="1007418"/>
                      <a:pt x="0" y="781900"/>
                      <a:pt x="0" y="50370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latin typeface="Arial" pitchFamily="34" charset="0"/>
                  <a:ea typeface="微软雅黑" pitchFamily="34" charset="-122"/>
                </a:endParaRPr>
              </a:p>
            </p:txBody>
          </p:sp>
          <p:grpSp>
            <p:nvGrpSpPr>
              <p:cNvPr id="38" name="Group 4"/>
              <p:cNvGrpSpPr>
                <a:grpSpLocks noChangeAspect="1"/>
              </p:cNvGrpSpPr>
              <p:nvPr/>
            </p:nvGrpSpPr>
            <p:grpSpPr>
              <a:xfrm>
                <a:off x="5418313" y="5176357"/>
                <a:ext cx="466374" cy="524392"/>
                <a:chOff x="3313" y="3205"/>
                <a:chExt cx="418" cy="470"/>
              </a:xfrm>
              <a:solidFill>
                <a:schemeClr val="bg1"/>
              </a:solidFill>
            </p:grpSpPr>
            <p:sp>
              <p:nvSpPr>
                <p:cNvPr id="39" name="Freeform 5"/>
                <p:cNvSpPr/>
                <p:nvPr/>
              </p:nvSpPr>
              <p:spPr bwMode="auto">
                <a:xfrm>
                  <a:off x="3392" y="3507"/>
                  <a:ext cx="206" cy="12"/>
                </a:xfrm>
                <a:custGeom>
                  <a:gdLst>
                    <a:gd name="T0" fmla="*/ 84 w 86"/>
                    <a:gd name="T1" fmla="*/ 0 h 5"/>
                    <a:gd name="T2" fmla="*/ 3 w 86"/>
                    <a:gd name="T3" fmla="*/ 0 h 5"/>
                    <a:gd name="T4" fmla="*/ 0 w 86"/>
                    <a:gd name="T5" fmla="*/ 3 h 5"/>
                    <a:gd name="T6" fmla="*/ 3 w 86"/>
                    <a:gd name="T7" fmla="*/ 5 h 5"/>
                    <a:gd name="T8" fmla="*/ 84 w 86"/>
                    <a:gd name="T9" fmla="*/ 5 h 5"/>
                    <a:gd name="T10" fmla="*/ 86 w 86"/>
                    <a:gd name="T11" fmla="*/ 3 h 5"/>
                    <a:gd name="T12" fmla="*/ 84 w 86"/>
                    <a:gd name="T13" fmla="*/ 0 h 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6" h="5">
                      <a:moveTo>
                        <a:pt x="84" y="0"/>
                      </a:move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1" y="0"/>
                        <a:pt x="0" y="1"/>
                        <a:pt x="0" y="3"/>
                      </a:cubicBezTo>
                      <a:cubicBezTo>
                        <a:pt x="0" y="4"/>
                        <a:pt x="1" y="5"/>
                        <a:pt x="3" y="5"/>
                      </a:cubicBezTo>
                      <a:cubicBezTo>
                        <a:pt x="84" y="5"/>
                        <a:pt x="84" y="5"/>
                        <a:pt x="84" y="5"/>
                      </a:cubicBezTo>
                      <a:cubicBezTo>
                        <a:pt x="85" y="5"/>
                        <a:pt x="86" y="4"/>
                        <a:pt x="86" y="3"/>
                      </a:cubicBezTo>
                      <a:cubicBezTo>
                        <a:pt x="86" y="1"/>
                        <a:pt x="85" y="0"/>
                        <a:pt x="84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" name="Freeform 6"/>
                <p:cNvSpPr/>
                <p:nvPr/>
              </p:nvSpPr>
              <p:spPr bwMode="auto">
                <a:xfrm>
                  <a:off x="3392" y="3442"/>
                  <a:ext cx="206" cy="12"/>
                </a:xfrm>
                <a:custGeom>
                  <a:gdLst>
                    <a:gd name="T0" fmla="*/ 84 w 86"/>
                    <a:gd name="T1" fmla="*/ 0 h 5"/>
                    <a:gd name="T2" fmla="*/ 3 w 86"/>
                    <a:gd name="T3" fmla="*/ 0 h 5"/>
                    <a:gd name="T4" fmla="*/ 0 w 86"/>
                    <a:gd name="T5" fmla="*/ 2 h 5"/>
                    <a:gd name="T6" fmla="*/ 3 w 86"/>
                    <a:gd name="T7" fmla="*/ 5 h 5"/>
                    <a:gd name="T8" fmla="*/ 84 w 86"/>
                    <a:gd name="T9" fmla="*/ 5 h 5"/>
                    <a:gd name="T10" fmla="*/ 86 w 86"/>
                    <a:gd name="T11" fmla="*/ 2 h 5"/>
                    <a:gd name="T12" fmla="*/ 84 w 86"/>
                    <a:gd name="T13" fmla="*/ 0 h 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6" h="5">
                      <a:moveTo>
                        <a:pt x="84" y="0"/>
                      </a:move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1" y="0"/>
                        <a:pt x="0" y="1"/>
                        <a:pt x="0" y="2"/>
                      </a:cubicBezTo>
                      <a:cubicBezTo>
                        <a:pt x="0" y="4"/>
                        <a:pt x="1" y="5"/>
                        <a:pt x="3" y="5"/>
                      </a:cubicBezTo>
                      <a:cubicBezTo>
                        <a:pt x="84" y="5"/>
                        <a:pt x="84" y="5"/>
                        <a:pt x="84" y="5"/>
                      </a:cubicBezTo>
                      <a:cubicBezTo>
                        <a:pt x="85" y="5"/>
                        <a:pt x="86" y="4"/>
                        <a:pt x="86" y="2"/>
                      </a:cubicBezTo>
                      <a:cubicBezTo>
                        <a:pt x="86" y="1"/>
                        <a:pt x="85" y="0"/>
                        <a:pt x="84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" name="Freeform 7"/>
                <p:cNvSpPr/>
                <p:nvPr/>
              </p:nvSpPr>
              <p:spPr bwMode="auto">
                <a:xfrm>
                  <a:off x="3392" y="3375"/>
                  <a:ext cx="206" cy="14"/>
                </a:xfrm>
                <a:custGeom>
                  <a:gdLst>
                    <a:gd name="T0" fmla="*/ 84 w 86"/>
                    <a:gd name="T1" fmla="*/ 0 h 6"/>
                    <a:gd name="T2" fmla="*/ 3 w 86"/>
                    <a:gd name="T3" fmla="*/ 0 h 6"/>
                    <a:gd name="T4" fmla="*/ 0 w 86"/>
                    <a:gd name="T5" fmla="*/ 3 h 6"/>
                    <a:gd name="T6" fmla="*/ 3 w 86"/>
                    <a:gd name="T7" fmla="*/ 6 h 6"/>
                    <a:gd name="T8" fmla="*/ 84 w 86"/>
                    <a:gd name="T9" fmla="*/ 6 h 6"/>
                    <a:gd name="T10" fmla="*/ 86 w 86"/>
                    <a:gd name="T11" fmla="*/ 3 h 6"/>
                    <a:gd name="T12" fmla="*/ 84 w 86"/>
                    <a:gd name="T13" fmla="*/ 0 h 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6" h="6">
                      <a:moveTo>
                        <a:pt x="84" y="0"/>
                      </a:move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1" y="0"/>
                        <a:pt x="0" y="2"/>
                        <a:pt x="0" y="3"/>
                      </a:cubicBezTo>
                      <a:cubicBezTo>
                        <a:pt x="0" y="5"/>
                        <a:pt x="1" y="6"/>
                        <a:pt x="3" y="6"/>
                      </a:cubicBezTo>
                      <a:cubicBezTo>
                        <a:pt x="84" y="6"/>
                        <a:pt x="84" y="6"/>
                        <a:pt x="84" y="6"/>
                      </a:cubicBezTo>
                      <a:cubicBezTo>
                        <a:pt x="85" y="6"/>
                        <a:pt x="86" y="5"/>
                        <a:pt x="86" y="3"/>
                      </a:cubicBezTo>
                      <a:cubicBezTo>
                        <a:pt x="86" y="2"/>
                        <a:pt x="85" y="0"/>
                        <a:pt x="84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" name="Freeform 8"/>
                <p:cNvSpPr>
                  <a:spLocks noEditPoints="1"/>
                </p:cNvSpPr>
                <p:nvPr/>
              </p:nvSpPr>
              <p:spPr bwMode="auto">
                <a:xfrm>
                  <a:off x="3313" y="3205"/>
                  <a:ext cx="418" cy="470"/>
                </a:xfrm>
                <a:custGeom>
                  <a:gdLst>
                    <a:gd name="T0" fmla="*/ 174 w 174"/>
                    <a:gd name="T1" fmla="*/ 25 h 196"/>
                    <a:gd name="T2" fmla="*/ 149 w 174"/>
                    <a:gd name="T3" fmla="*/ 0 h 196"/>
                    <a:gd name="T4" fmla="*/ 25 w 174"/>
                    <a:gd name="T5" fmla="*/ 0 h 196"/>
                    <a:gd name="T6" fmla="*/ 25 w 174"/>
                    <a:gd name="T7" fmla="*/ 0 h 196"/>
                    <a:gd name="T8" fmla="*/ 25 w 174"/>
                    <a:gd name="T9" fmla="*/ 0 h 196"/>
                    <a:gd name="T10" fmla="*/ 0 w 174"/>
                    <a:gd name="T11" fmla="*/ 25 h 196"/>
                    <a:gd name="T12" fmla="*/ 0 w 174"/>
                    <a:gd name="T13" fmla="*/ 169 h 196"/>
                    <a:gd name="T14" fmla="*/ 2 w 174"/>
                    <a:gd name="T15" fmla="*/ 174 h 196"/>
                    <a:gd name="T16" fmla="*/ 22 w 174"/>
                    <a:gd name="T17" fmla="*/ 193 h 196"/>
                    <a:gd name="T18" fmla="*/ 31 w 174"/>
                    <a:gd name="T19" fmla="*/ 193 h 196"/>
                    <a:gd name="T20" fmla="*/ 52 w 174"/>
                    <a:gd name="T21" fmla="*/ 173 h 196"/>
                    <a:gd name="T22" fmla="*/ 73 w 174"/>
                    <a:gd name="T23" fmla="*/ 194 h 196"/>
                    <a:gd name="T24" fmla="*/ 82 w 174"/>
                    <a:gd name="T25" fmla="*/ 194 h 196"/>
                    <a:gd name="T26" fmla="*/ 104 w 174"/>
                    <a:gd name="T27" fmla="*/ 173 h 196"/>
                    <a:gd name="T28" fmla="*/ 125 w 174"/>
                    <a:gd name="T29" fmla="*/ 194 h 196"/>
                    <a:gd name="T30" fmla="*/ 130 w 174"/>
                    <a:gd name="T31" fmla="*/ 196 h 196"/>
                    <a:gd name="T32" fmla="*/ 134 w 174"/>
                    <a:gd name="T33" fmla="*/ 194 h 196"/>
                    <a:gd name="T34" fmla="*/ 153 w 174"/>
                    <a:gd name="T35" fmla="*/ 175 h 196"/>
                    <a:gd name="T36" fmla="*/ 155 w 174"/>
                    <a:gd name="T37" fmla="*/ 170 h 196"/>
                    <a:gd name="T38" fmla="*/ 155 w 174"/>
                    <a:gd name="T39" fmla="*/ 49 h 196"/>
                    <a:gd name="T40" fmla="*/ 174 w 174"/>
                    <a:gd name="T41" fmla="*/ 25 h 196"/>
                    <a:gd name="T42" fmla="*/ 130 w 174"/>
                    <a:gd name="T43" fmla="*/ 180 h 196"/>
                    <a:gd name="T44" fmla="*/ 108 w 174"/>
                    <a:gd name="T45" fmla="*/ 159 h 196"/>
                    <a:gd name="T46" fmla="*/ 99 w 174"/>
                    <a:gd name="T47" fmla="*/ 159 h 196"/>
                    <a:gd name="T48" fmla="*/ 78 w 174"/>
                    <a:gd name="T49" fmla="*/ 180 h 196"/>
                    <a:gd name="T50" fmla="*/ 57 w 174"/>
                    <a:gd name="T51" fmla="*/ 159 h 196"/>
                    <a:gd name="T52" fmla="*/ 47 w 174"/>
                    <a:gd name="T53" fmla="*/ 159 h 196"/>
                    <a:gd name="T54" fmla="*/ 27 w 174"/>
                    <a:gd name="T55" fmla="*/ 179 h 196"/>
                    <a:gd name="T56" fmla="*/ 13 w 174"/>
                    <a:gd name="T57" fmla="*/ 166 h 196"/>
                    <a:gd name="T58" fmla="*/ 13 w 174"/>
                    <a:gd name="T59" fmla="*/ 25 h 196"/>
                    <a:gd name="T60" fmla="*/ 25 w 174"/>
                    <a:gd name="T61" fmla="*/ 14 h 196"/>
                    <a:gd name="T62" fmla="*/ 25 w 174"/>
                    <a:gd name="T63" fmla="*/ 14 h 196"/>
                    <a:gd name="T64" fmla="*/ 25 w 174"/>
                    <a:gd name="T65" fmla="*/ 14 h 196"/>
                    <a:gd name="T66" fmla="*/ 25 w 174"/>
                    <a:gd name="T67" fmla="*/ 14 h 196"/>
                    <a:gd name="T68" fmla="*/ 37 w 174"/>
                    <a:gd name="T69" fmla="*/ 25 h 196"/>
                    <a:gd name="T70" fmla="*/ 25 w 174"/>
                    <a:gd name="T71" fmla="*/ 36 h 196"/>
                    <a:gd name="T72" fmla="*/ 18 w 174"/>
                    <a:gd name="T73" fmla="*/ 43 h 196"/>
                    <a:gd name="T74" fmla="*/ 25 w 174"/>
                    <a:gd name="T75" fmla="*/ 50 h 196"/>
                    <a:gd name="T76" fmla="*/ 142 w 174"/>
                    <a:gd name="T77" fmla="*/ 50 h 196"/>
                    <a:gd name="T78" fmla="*/ 142 w 174"/>
                    <a:gd name="T79" fmla="*/ 168 h 196"/>
                    <a:gd name="T80" fmla="*/ 130 w 174"/>
                    <a:gd name="T81" fmla="*/ 180 h 196"/>
                    <a:gd name="T82" fmla="*/ 149 w 174"/>
                    <a:gd name="T83" fmla="*/ 36 h 196"/>
                    <a:gd name="T84" fmla="*/ 47 w 174"/>
                    <a:gd name="T85" fmla="*/ 36 h 196"/>
                    <a:gd name="T86" fmla="*/ 50 w 174"/>
                    <a:gd name="T87" fmla="*/ 25 h 196"/>
                    <a:gd name="T88" fmla="*/ 47 w 174"/>
                    <a:gd name="T89" fmla="*/ 14 h 196"/>
                    <a:gd name="T90" fmla="*/ 149 w 174"/>
                    <a:gd name="T91" fmla="*/ 14 h 196"/>
                    <a:gd name="T92" fmla="*/ 161 w 174"/>
                    <a:gd name="T93" fmla="*/ 25 h 196"/>
                    <a:gd name="T94" fmla="*/ 149 w 174"/>
                    <a:gd name="T95" fmla="*/ 36 h 19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174" h="196">
                      <a:moveTo>
                        <a:pt x="174" y="25"/>
                      </a:moveTo>
                      <a:cubicBezTo>
                        <a:pt x="174" y="11"/>
                        <a:pt x="163" y="0"/>
                        <a:pt x="149" y="0"/>
                      </a:cubicBezTo>
                      <a:cubicBezTo>
                        <a:pt x="25" y="0"/>
                        <a:pt x="25" y="0"/>
                        <a:pt x="25" y="0"/>
                      </a:cubicBezTo>
                      <a:cubicBezTo>
                        <a:pt x="25" y="0"/>
                        <a:pt x="25" y="0"/>
                        <a:pt x="25" y="0"/>
                      </a:cubicBezTo>
                      <a:cubicBezTo>
                        <a:pt x="25" y="0"/>
                        <a:pt x="25" y="0"/>
                        <a:pt x="25" y="0"/>
                      </a:cubicBezTo>
                      <a:cubicBezTo>
                        <a:pt x="11" y="0"/>
                        <a:pt x="0" y="11"/>
                        <a:pt x="0" y="25"/>
                      </a:cubicBezTo>
                      <a:cubicBezTo>
                        <a:pt x="0" y="169"/>
                        <a:pt x="0" y="169"/>
                        <a:pt x="0" y="169"/>
                      </a:cubicBezTo>
                      <a:cubicBezTo>
                        <a:pt x="0" y="171"/>
                        <a:pt x="1" y="172"/>
                        <a:pt x="2" y="174"/>
                      </a:cubicBezTo>
                      <a:cubicBezTo>
                        <a:pt x="22" y="193"/>
                        <a:pt x="22" y="193"/>
                        <a:pt x="22" y="193"/>
                      </a:cubicBezTo>
                      <a:cubicBezTo>
                        <a:pt x="25" y="196"/>
                        <a:pt x="29" y="196"/>
                        <a:pt x="31" y="193"/>
                      </a:cubicBezTo>
                      <a:cubicBezTo>
                        <a:pt x="52" y="173"/>
                        <a:pt x="52" y="173"/>
                        <a:pt x="52" y="173"/>
                      </a:cubicBezTo>
                      <a:cubicBezTo>
                        <a:pt x="73" y="194"/>
                        <a:pt x="73" y="194"/>
                        <a:pt x="73" y="194"/>
                      </a:cubicBezTo>
                      <a:cubicBezTo>
                        <a:pt x="76" y="196"/>
                        <a:pt x="80" y="196"/>
                        <a:pt x="82" y="194"/>
                      </a:cubicBezTo>
                      <a:cubicBezTo>
                        <a:pt x="104" y="173"/>
                        <a:pt x="104" y="173"/>
                        <a:pt x="104" y="173"/>
                      </a:cubicBezTo>
                      <a:cubicBezTo>
                        <a:pt x="125" y="194"/>
                        <a:pt x="125" y="194"/>
                        <a:pt x="125" y="194"/>
                      </a:cubicBezTo>
                      <a:cubicBezTo>
                        <a:pt x="126" y="195"/>
                        <a:pt x="128" y="196"/>
                        <a:pt x="130" y="196"/>
                      </a:cubicBezTo>
                      <a:cubicBezTo>
                        <a:pt x="131" y="196"/>
                        <a:pt x="133" y="195"/>
                        <a:pt x="134" y="194"/>
                      </a:cubicBezTo>
                      <a:cubicBezTo>
                        <a:pt x="153" y="175"/>
                        <a:pt x="153" y="175"/>
                        <a:pt x="153" y="175"/>
                      </a:cubicBezTo>
                      <a:cubicBezTo>
                        <a:pt x="155" y="174"/>
                        <a:pt x="155" y="172"/>
                        <a:pt x="155" y="170"/>
                      </a:cubicBezTo>
                      <a:cubicBezTo>
                        <a:pt x="155" y="49"/>
                        <a:pt x="155" y="49"/>
                        <a:pt x="155" y="49"/>
                      </a:cubicBezTo>
                      <a:cubicBezTo>
                        <a:pt x="166" y="46"/>
                        <a:pt x="174" y="36"/>
                        <a:pt x="174" y="25"/>
                      </a:cubicBezTo>
                      <a:close/>
                      <a:moveTo>
                        <a:pt x="130" y="180"/>
                      </a:moveTo>
                      <a:cubicBezTo>
                        <a:pt x="108" y="159"/>
                        <a:pt x="108" y="159"/>
                        <a:pt x="108" y="159"/>
                      </a:cubicBezTo>
                      <a:cubicBezTo>
                        <a:pt x="106" y="157"/>
                        <a:pt x="102" y="157"/>
                        <a:pt x="99" y="159"/>
                      </a:cubicBezTo>
                      <a:cubicBezTo>
                        <a:pt x="78" y="180"/>
                        <a:pt x="78" y="180"/>
                        <a:pt x="78" y="180"/>
                      </a:cubicBezTo>
                      <a:cubicBezTo>
                        <a:pt x="57" y="159"/>
                        <a:pt x="57" y="159"/>
                        <a:pt x="57" y="159"/>
                      </a:cubicBezTo>
                      <a:cubicBezTo>
                        <a:pt x="54" y="157"/>
                        <a:pt x="50" y="157"/>
                        <a:pt x="47" y="159"/>
                      </a:cubicBezTo>
                      <a:cubicBezTo>
                        <a:pt x="27" y="179"/>
                        <a:pt x="27" y="179"/>
                        <a:pt x="27" y="179"/>
                      </a:cubicBezTo>
                      <a:cubicBezTo>
                        <a:pt x="13" y="166"/>
                        <a:pt x="13" y="166"/>
                        <a:pt x="13" y="166"/>
                      </a:cubicBezTo>
                      <a:cubicBezTo>
                        <a:pt x="13" y="25"/>
                        <a:pt x="13" y="25"/>
                        <a:pt x="13" y="25"/>
                      </a:cubicBezTo>
                      <a:cubicBezTo>
                        <a:pt x="13" y="19"/>
                        <a:pt x="18" y="14"/>
                        <a:pt x="25" y="14"/>
                      </a:cubicBezTo>
                      <a:cubicBezTo>
                        <a:pt x="25" y="14"/>
                        <a:pt x="25" y="14"/>
                        <a:pt x="25" y="14"/>
                      </a:cubicBezTo>
                      <a:cubicBezTo>
                        <a:pt x="25" y="14"/>
                        <a:pt x="25" y="14"/>
                        <a:pt x="25" y="14"/>
                      </a:cubicBezTo>
                      <a:cubicBezTo>
                        <a:pt x="25" y="14"/>
                        <a:pt x="25" y="14"/>
                        <a:pt x="25" y="14"/>
                      </a:cubicBezTo>
                      <a:cubicBezTo>
                        <a:pt x="32" y="14"/>
                        <a:pt x="37" y="19"/>
                        <a:pt x="37" y="25"/>
                      </a:cubicBezTo>
                      <a:cubicBezTo>
                        <a:pt x="37" y="31"/>
                        <a:pt x="32" y="36"/>
                        <a:pt x="25" y="36"/>
                      </a:cubicBezTo>
                      <a:cubicBezTo>
                        <a:pt x="21" y="36"/>
                        <a:pt x="18" y="39"/>
                        <a:pt x="18" y="43"/>
                      </a:cubicBezTo>
                      <a:cubicBezTo>
                        <a:pt x="18" y="47"/>
                        <a:pt x="21" y="50"/>
                        <a:pt x="25" y="50"/>
                      </a:cubicBezTo>
                      <a:cubicBezTo>
                        <a:pt x="142" y="50"/>
                        <a:pt x="142" y="50"/>
                        <a:pt x="142" y="50"/>
                      </a:cubicBezTo>
                      <a:cubicBezTo>
                        <a:pt x="142" y="168"/>
                        <a:pt x="142" y="168"/>
                        <a:pt x="142" y="168"/>
                      </a:cubicBezTo>
                      <a:lnTo>
                        <a:pt x="130" y="180"/>
                      </a:lnTo>
                      <a:close/>
                      <a:moveTo>
                        <a:pt x="149" y="36"/>
                      </a:moveTo>
                      <a:cubicBezTo>
                        <a:pt x="47" y="36"/>
                        <a:pt x="47" y="36"/>
                        <a:pt x="47" y="36"/>
                      </a:cubicBezTo>
                      <a:cubicBezTo>
                        <a:pt x="49" y="33"/>
                        <a:pt x="50" y="29"/>
                        <a:pt x="50" y="25"/>
                      </a:cubicBezTo>
                      <a:cubicBezTo>
                        <a:pt x="50" y="21"/>
                        <a:pt x="49" y="17"/>
                        <a:pt x="47" y="14"/>
                      </a:cubicBezTo>
                      <a:cubicBezTo>
                        <a:pt x="149" y="14"/>
                        <a:pt x="149" y="14"/>
                        <a:pt x="149" y="14"/>
                      </a:cubicBezTo>
                      <a:cubicBezTo>
                        <a:pt x="155" y="14"/>
                        <a:pt x="161" y="19"/>
                        <a:pt x="161" y="25"/>
                      </a:cubicBezTo>
                      <a:cubicBezTo>
                        <a:pt x="161" y="31"/>
                        <a:pt x="155" y="36"/>
                        <a:pt x="149" y="3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3" name="组合 12"/>
            <p:cNvGrpSpPr/>
            <p:nvPr/>
          </p:nvGrpSpPr>
          <p:grpSpPr>
            <a:xfrm>
              <a:off x="3526104" y="2803349"/>
              <a:ext cx="1271434" cy="1271434"/>
              <a:chOff x="3621344" y="3408398"/>
              <a:chExt cx="1007417" cy="1007417"/>
            </a:xfrm>
          </p:grpSpPr>
          <p:sp>
            <p:nvSpPr>
              <p:cNvPr id="30" name="任意多边形 29"/>
              <p:cNvSpPr/>
              <p:nvPr/>
            </p:nvSpPr>
            <p:spPr>
              <a:xfrm>
                <a:off x="3621344" y="3408398"/>
                <a:ext cx="1007417" cy="1007417"/>
              </a:xfrm>
              <a:custGeom>
                <a:gdLst>
                  <a:gd name="connsiteX0" fmla="*/ 0 w 1007417"/>
                  <a:gd name="connsiteY0" fmla="*/ 503709 h 1007417"/>
                  <a:gd name="connsiteX1" fmla="*/ 503709 w 1007417"/>
                  <a:gd name="connsiteY1" fmla="*/ 0 h 1007417"/>
                  <a:gd name="connsiteX2" fmla="*/ 1007418 w 1007417"/>
                  <a:gd name="connsiteY2" fmla="*/ 503709 h 1007417"/>
                  <a:gd name="connsiteX3" fmla="*/ 503709 w 1007417"/>
                  <a:gd name="connsiteY3" fmla="*/ 1007418 h 1007417"/>
                  <a:gd name="connsiteX4" fmla="*/ 0 w 1007417"/>
                  <a:gd name="connsiteY4" fmla="*/ 503709 h 10074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07417" h="1007417">
                    <a:moveTo>
                      <a:pt x="0" y="503709"/>
                    </a:moveTo>
                    <a:cubicBezTo>
                      <a:pt x="0" y="225518"/>
                      <a:pt x="225518" y="0"/>
                      <a:pt x="503709" y="0"/>
                    </a:cubicBezTo>
                    <a:cubicBezTo>
                      <a:pt x="781900" y="0"/>
                      <a:pt x="1007418" y="225518"/>
                      <a:pt x="1007418" y="503709"/>
                    </a:cubicBezTo>
                    <a:cubicBezTo>
                      <a:pt x="1007418" y="781900"/>
                      <a:pt x="781900" y="1007418"/>
                      <a:pt x="503709" y="1007418"/>
                    </a:cubicBezTo>
                    <a:cubicBezTo>
                      <a:pt x="225518" y="1007418"/>
                      <a:pt x="0" y="781900"/>
                      <a:pt x="0" y="50370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latin typeface="Arial" pitchFamily="34" charset="0"/>
                  <a:ea typeface="微软雅黑" pitchFamily="34" charset="-122"/>
                </a:endParaRPr>
              </a:p>
            </p:txBody>
          </p:sp>
          <p:grpSp>
            <p:nvGrpSpPr>
              <p:cNvPr id="31" name="Group 11"/>
              <p:cNvGrpSpPr>
                <a:grpSpLocks noChangeAspect="1"/>
              </p:cNvGrpSpPr>
              <p:nvPr/>
            </p:nvGrpSpPr>
            <p:grpSpPr>
              <a:xfrm>
                <a:off x="3916411" y="3654075"/>
                <a:ext cx="417282" cy="524392"/>
                <a:chOff x="2398" y="2256"/>
                <a:chExt cx="374" cy="470"/>
              </a:xfrm>
              <a:solidFill>
                <a:schemeClr val="bg1"/>
              </a:solidFill>
            </p:grpSpPr>
            <p:sp>
              <p:nvSpPr>
                <p:cNvPr id="32" name="Freeform 12"/>
                <p:cNvSpPr/>
                <p:nvPr/>
              </p:nvSpPr>
              <p:spPr bwMode="auto">
                <a:xfrm>
                  <a:off x="2478" y="2558"/>
                  <a:ext cx="207" cy="12"/>
                </a:xfrm>
                <a:custGeom>
                  <a:gdLst>
                    <a:gd name="T0" fmla="*/ 83 w 86"/>
                    <a:gd name="T1" fmla="*/ 0 h 5"/>
                    <a:gd name="T2" fmla="*/ 2 w 86"/>
                    <a:gd name="T3" fmla="*/ 0 h 5"/>
                    <a:gd name="T4" fmla="*/ 0 w 86"/>
                    <a:gd name="T5" fmla="*/ 3 h 5"/>
                    <a:gd name="T6" fmla="*/ 2 w 86"/>
                    <a:gd name="T7" fmla="*/ 5 h 5"/>
                    <a:gd name="T8" fmla="*/ 83 w 86"/>
                    <a:gd name="T9" fmla="*/ 5 h 5"/>
                    <a:gd name="T10" fmla="*/ 86 w 86"/>
                    <a:gd name="T11" fmla="*/ 3 h 5"/>
                    <a:gd name="T12" fmla="*/ 83 w 86"/>
                    <a:gd name="T13" fmla="*/ 0 h 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6" h="5">
                      <a:moveTo>
                        <a:pt x="83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0" y="1"/>
                        <a:pt x="0" y="3"/>
                      </a:cubicBezTo>
                      <a:cubicBezTo>
                        <a:pt x="0" y="4"/>
                        <a:pt x="1" y="5"/>
                        <a:pt x="2" y="5"/>
                      </a:cubicBezTo>
                      <a:cubicBezTo>
                        <a:pt x="83" y="5"/>
                        <a:pt x="83" y="5"/>
                        <a:pt x="83" y="5"/>
                      </a:cubicBezTo>
                      <a:cubicBezTo>
                        <a:pt x="85" y="5"/>
                        <a:pt x="86" y="4"/>
                        <a:pt x="86" y="3"/>
                      </a:cubicBezTo>
                      <a:cubicBezTo>
                        <a:pt x="86" y="1"/>
                        <a:pt x="85" y="0"/>
                        <a:pt x="83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" name="Freeform 13"/>
                <p:cNvSpPr/>
                <p:nvPr/>
              </p:nvSpPr>
              <p:spPr bwMode="auto">
                <a:xfrm>
                  <a:off x="2478" y="2505"/>
                  <a:ext cx="207" cy="12"/>
                </a:xfrm>
                <a:custGeom>
                  <a:gdLst>
                    <a:gd name="T0" fmla="*/ 83 w 86"/>
                    <a:gd name="T1" fmla="*/ 0 h 5"/>
                    <a:gd name="T2" fmla="*/ 2 w 86"/>
                    <a:gd name="T3" fmla="*/ 0 h 5"/>
                    <a:gd name="T4" fmla="*/ 0 w 86"/>
                    <a:gd name="T5" fmla="*/ 3 h 5"/>
                    <a:gd name="T6" fmla="*/ 2 w 86"/>
                    <a:gd name="T7" fmla="*/ 5 h 5"/>
                    <a:gd name="T8" fmla="*/ 83 w 86"/>
                    <a:gd name="T9" fmla="*/ 5 h 5"/>
                    <a:gd name="T10" fmla="*/ 86 w 86"/>
                    <a:gd name="T11" fmla="*/ 3 h 5"/>
                    <a:gd name="T12" fmla="*/ 83 w 86"/>
                    <a:gd name="T13" fmla="*/ 0 h 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6" h="5">
                      <a:moveTo>
                        <a:pt x="83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0" y="1"/>
                        <a:pt x="0" y="3"/>
                      </a:cubicBezTo>
                      <a:cubicBezTo>
                        <a:pt x="0" y="4"/>
                        <a:pt x="1" y="5"/>
                        <a:pt x="2" y="5"/>
                      </a:cubicBezTo>
                      <a:cubicBezTo>
                        <a:pt x="83" y="5"/>
                        <a:pt x="83" y="5"/>
                        <a:pt x="83" y="5"/>
                      </a:cubicBezTo>
                      <a:cubicBezTo>
                        <a:pt x="85" y="5"/>
                        <a:pt x="86" y="4"/>
                        <a:pt x="86" y="3"/>
                      </a:cubicBezTo>
                      <a:cubicBezTo>
                        <a:pt x="86" y="1"/>
                        <a:pt x="85" y="0"/>
                        <a:pt x="83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4" name="Freeform 14"/>
                <p:cNvSpPr/>
                <p:nvPr/>
              </p:nvSpPr>
              <p:spPr bwMode="auto">
                <a:xfrm>
                  <a:off x="2478" y="2452"/>
                  <a:ext cx="207" cy="12"/>
                </a:xfrm>
                <a:custGeom>
                  <a:gdLst>
                    <a:gd name="T0" fmla="*/ 83 w 86"/>
                    <a:gd name="T1" fmla="*/ 0 h 5"/>
                    <a:gd name="T2" fmla="*/ 2 w 86"/>
                    <a:gd name="T3" fmla="*/ 0 h 5"/>
                    <a:gd name="T4" fmla="*/ 0 w 86"/>
                    <a:gd name="T5" fmla="*/ 3 h 5"/>
                    <a:gd name="T6" fmla="*/ 2 w 86"/>
                    <a:gd name="T7" fmla="*/ 5 h 5"/>
                    <a:gd name="T8" fmla="*/ 83 w 86"/>
                    <a:gd name="T9" fmla="*/ 5 h 5"/>
                    <a:gd name="T10" fmla="*/ 86 w 86"/>
                    <a:gd name="T11" fmla="*/ 3 h 5"/>
                    <a:gd name="T12" fmla="*/ 83 w 86"/>
                    <a:gd name="T13" fmla="*/ 0 h 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6" h="5">
                      <a:moveTo>
                        <a:pt x="83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0" y="1"/>
                        <a:pt x="0" y="3"/>
                      </a:cubicBezTo>
                      <a:cubicBezTo>
                        <a:pt x="0" y="4"/>
                        <a:pt x="1" y="5"/>
                        <a:pt x="2" y="5"/>
                      </a:cubicBezTo>
                      <a:cubicBezTo>
                        <a:pt x="83" y="5"/>
                        <a:pt x="83" y="5"/>
                        <a:pt x="83" y="5"/>
                      </a:cubicBezTo>
                      <a:cubicBezTo>
                        <a:pt x="85" y="5"/>
                        <a:pt x="86" y="4"/>
                        <a:pt x="86" y="3"/>
                      </a:cubicBezTo>
                      <a:cubicBezTo>
                        <a:pt x="86" y="1"/>
                        <a:pt x="85" y="0"/>
                        <a:pt x="83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5" name="Freeform 15"/>
                <p:cNvSpPr/>
                <p:nvPr/>
              </p:nvSpPr>
              <p:spPr bwMode="auto">
                <a:xfrm>
                  <a:off x="2478" y="2402"/>
                  <a:ext cx="101" cy="12"/>
                </a:xfrm>
                <a:custGeom>
                  <a:gdLst>
                    <a:gd name="T0" fmla="*/ 2 w 42"/>
                    <a:gd name="T1" fmla="*/ 5 h 5"/>
                    <a:gd name="T2" fmla="*/ 39 w 42"/>
                    <a:gd name="T3" fmla="*/ 5 h 5"/>
                    <a:gd name="T4" fmla="*/ 42 w 42"/>
                    <a:gd name="T5" fmla="*/ 2 h 5"/>
                    <a:gd name="T6" fmla="*/ 39 w 42"/>
                    <a:gd name="T7" fmla="*/ 0 h 5"/>
                    <a:gd name="T8" fmla="*/ 2 w 42"/>
                    <a:gd name="T9" fmla="*/ 0 h 5"/>
                    <a:gd name="T10" fmla="*/ 0 w 42"/>
                    <a:gd name="T11" fmla="*/ 2 h 5"/>
                    <a:gd name="T12" fmla="*/ 2 w 42"/>
                    <a:gd name="T13" fmla="*/ 5 h 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5">
                      <a:moveTo>
                        <a:pt x="2" y="5"/>
                      </a:moveTo>
                      <a:cubicBezTo>
                        <a:pt x="39" y="5"/>
                        <a:pt x="39" y="5"/>
                        <a:pt x="39" y="5"/>
                      </a:cubicBezTo>
                      <a:cubicBezTo>
                        <a:pt x="41" y="5"/>
                        <a:pt x="42" y="4"/>
                        <a:pt x="42" y="2"/>
                      </a:cubicBezTo>
                      <a:cubicBezTo>
                        <a:pt x="42" y="1"/>
                        <a:pt x="41" y="0"/>
                        <a:pt x="39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0" y="1"/>
                        <a:pt x="0" y="2"/>
                      </a:cubicBezTo>
                      <a:cubicBezTo>
                        <a:pt x="0" y="4"/>
                        <a:pt x="1" y="5"/>
                        <a:pt x="2" y="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Freeform 16"/>
                <p:cNvSpPr>
                  <a:spLocks noEditPoints="1"/>
                </p:cNvSpPr>
                <p:nvPr/>
              </p:nvSpPr>
              <p:spPr bwMode="auto">
                <a:xfrm>
                  <a:off x="2398" y="2256"/>
                  <a:ext cx="374" cy="470"/>
                </a:xfrm>
                <a:custGeom>
                  <a:gdLst>
                    <a:gd name="T0" fmla="*/ 153 w 155"/>
                    <a:gd name="T1" fmla="*/ 31 h 196"/>
                    <a:gd name="T2" fmla="*/ 125 w 155"/>
                    <a:gd name="T3" fmla="*/ 2 h 196"/>
                    <a:gd name="T4" fmla="*/ 120 w 155"/>
                    <a:gd name="T5" fmla="*/ 0 h 196"/>
                    <a:gd name="T6" fmla="*/ 6 w 155"/>
                    <a:gd name="T7" fmla="*/ 0 h 196"/>
                    <a:gd name="T8" fmla="*/ 0 w 155"/>
                    <a:gd name="T9" fmla="*/ 7 h 196"/>
                    <a:gd name="T10" fmla="*/ 0 w 155"/>
                    <a:gd name="T11" fmla="*/ 169 h 196"/>
                    <a:gd name="T12" fmla="*/ 2 w 155"/>
                    <a:gd name="T13" fmla="*/ 174 h 196"/>
                    <a:gd name="T14" fmla="*/ 22 w 155"/>
                    <a:gd name="T15" fmla="*/ 193 h 196"/>
                    <a:gd name="T16" fmla="*/ 31 w 155"/>
                    <a:gd name="T17" fmla="*/ 193 h 196"/>
                    <a:gd name="T18" fmla="*/ 52 w 155"/>
                    <a:gd name="T19" fmla="*/ 173 h 196"/>
                    <a:gd name="T20" fmla="*/ 73 w 155"/>
                    <a:gd name="T21" fmla="*/ 194 h 196"/>
                    <a:gd name="T22" fmla="*/ 82 w 155"/>
                    <a:gd name="T23" fmla="*/ 194 h 196"/>
                    <a:gd name="T24" fmla="*/ 103 w 155"/>
                    <a:gd name="T25" fmla="*/ 173 h 196"/>
                    <a:gd name="T26" fmla="*/ 125 w 155"/>
                    <a:gd name="T27" fmla="*/ 194 h 196"/>
                    <a:gd name="T28" fmla="*/ 129 w 155"/>
                    <a:gd name="T29" fmla="*/ 196 h 196"/>
                    <a:gd name="T30" fmla="*/ 134 w 155"/>
                    <a:gd name="T31" fmla="*/ 194 h 196"/>
                    <a:gd name="T32" fmla="*/ 153 w 155"/>
                    <a:gd name="T33" fmla="*/ 175 h 196"/>
                    <a:gd name="T34" fmla="*/ 155 w 155"/>
                    <a:gd name="T35" fmla="*/ 170 h 196"/>
                    <a:gd name="T36" fmla="*/ 155 w 155"/>
                    <a:gd name="T37" fmla="*/ 35 h 196"/>
                    <a:gd name="T38" fmla="*/ 153 w 155"/>
                    <a:gd name="T39" fmla="*/ 31 h 196"/>
                    <a:gd name="T40" fmla="*/ 129 w 155"/>
                    <a:gd name="T41" fmla="*/ 180 h 196"/>
                    <a:gd name="T42" fmla="*/ 108 w 155"/>
                    <a:gd name="T43" fmla="*/ 159 h 196"/>
                    <a:gd name="T44" fmla="*/ 99 w 155"/>
                    <a:gd name="T45" fmla="*/ 159 h 196"/>
                    <a:gd name="T46" fmla="*/ 77 w 155"/>
                    <a:gd name="T47" fmla="*/ 180 h 196"/>
                    <a:gd name="T48" fmla="*/ 56 w 155"/>
                    <a:gd name="T49" fmla="*/ 159 h 196"/>
                    <a:gd name="T50" fmla="*/ 52 w 155"/>
                    <a:gd name="T51" fmla="*/ 157 h 196"/>
                    <a:gd name="T52" fmla="*/ 47 w 155"/>
                    <a:gd name="T53" fmla="*/ 159 h 196"/>
                    <a:gd name="T54" fmla="*/ 26 w 155"/>
                    <a:gd name="T55" fmla="*/ 179 h 196"/>
                    <a:gd name="T56" fmla="*/ 13 w 155"/>
                    <a:gd name="T57" fmla="*/ 166 h 196"/>
                    <a:gd name="T58" fmla="*/ 13 w 155"/>
                    <a:gd name="T59" fmla="*/ 14 h 196"/>
                    <a:gd name="T60" fmla="*/ 116 w 155"/>
                    <a:gd name="T61" fmla="*/ 14 h 196"/>
                    <a:gd name="T62" fmla="*/ 116 w 155"/>
                    <a:gd name="T63" fmla="*/ 35 h 196"/>
                    <a:gd name="T64" fmla="*/ 120 w 155"/>
                    <a:gd name="T65" fmla="*/ 39 h 196"/>
                    <a:gd name="T66" fmla="*/ 142 w 155"/>
                    <a:gd name="T67" fmla="*/ 39 h 196"/>
                    <a:gd name="T68" fmla="*/ 142 w 155"/>
                    <a:gd name="T69" fmla="*/ 168 h 196"/>
                    <a:gd name="T70" fmla="*/ 129 w 155"/>
                    <a:gd name="T71" fmla="*/ 180 h 19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155" h="196">
                      <a:moveTo>
                        <a:pt x="153" y="31"/>
                      </a:moveTo>
                      <a:cubicBezTo>
                        <a:pt x="125" y="2"/>
                        <a:pt x="125" y="2"/>
                        <a:pt x="125" y="2"/>
                      </a:cubicBezTo>
                      <a:cubicBezTo>
                        <a:pt x="123" y="1"/>
                        <a:pt x="122" y="0"/>
                        <a:pt x="120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3" y="0"/>
                        <a:pt x="0" y="3"/>
                        <a:pt x="0" y="7"/>
                      </a:cubicBezTo>
                      <a:cubicBezTo>
                        <a:pt x="0" y="169"/>
                        <a:pt x="0" y="169"/>
                        <a:pt x="0" y="169"/>
                      </a:cubicBezTo>
                      <a:cubicBezTo>
                        <a:pt x="0" y="171"/>
                        <a:pt x="0" y="172"/>
                        <a:pt x="2" y="174"/>
                      </a:cubicBezTo>
                      <a:cubicBezTo>
                        <a:pt x="22" y="193"/>
                        <a:pt x="22" y="193"/>
                        <a:pt x="22" y="193"/>
                      </a:cubicBezTo>
                      <a:cubicBezTo>
                        <a:pt x="24" y="196"/>
                        <a:pt x="28" y="196"/>
                        <a:pt x="31" y="193"/>
                      </a:cubicBezTo>
                      <a:cubicBezTo>
                        <a:pt x="52" y="173"/>
                        <a:pt x="52" y="173"/>
                        <a:pt x="52" y="173"/>
                      </a:cubicBezTo>
                      <a:cubicBezTo>
                        <a:pt x="73" y="194"/>
                        <a:pt x="73" y="194"/>
                        <a:pt x="73" y="194"/>
                      </a:cubicBezTo>
                      <a:cubicBezTo>
                        <a:pt x="75" y="196"/>
                        <a:pt x="80" y="196"/>
                        <a:pt x="82" y="194"/>
                      </a:cubicBezTo>
                      <a:cubicBezTo>
                        <a:pt x="103" y="173"/>
                        <a:pt x="103" y="173"/>
                        <a:pt x="103" y="173"/>
                      </a:cubicBezTo>
                      <a:cubicBezTo>
                        <a:pt x="125" y="194"/>
                        <a:pt x="125" y="194"/>
                        <a:pt x="125" y="194"/>
                      </a:cubicBezTo>
                      <a:cubicBezTo>
                        <a:pt x="126" y="195"/>
                        <a:pt x="128" y="196"/>
                        <a:pt x="129" y="196"/>
                      </a:cubicBezTo>
                      <a:cubicBezTo>
                        <a:pt x="131" y="196"/>
                        <a:pt x="133" y="195"/>
                        <a:pt x="134" y="194"/>
                      </a:cubicBezTo>
                      <a:cubicBezTo>
                        <a:pt x="153" y="175"/>
                        <a:pt x="153" y="175"/>
                        <a:pt x="153" y="175"/>
                      </a:cubicBezTo>
                      <a:cubicBezTo>
                        <a:pt x="154" y="174"/>
                        <a:pt x="155" y="172"/>
                        <a:pt x="155" y="170"/>
                      </a:cubicBezTo>
                      <a:cubicBezTo>
                        <a:pt x="155" y="35"/>
                        <a:pt x="155" y="35"/>
                        <a:pt x="155" y="35"/>
                      </a:cubicBezTo>
                      <a:cubicBezTo>
                        <a:pt x="155" y="34"/>
                        <a:pt x="155" y="32"/>
                        <a:pt x="153" y="31"/>
                      </a:cubicBezTo>
                      <a:close/>
                      <a:moveTo>
                        <a:pt x="129" y="180"/>
                      </a:moveTo>
                      <a:cubicBezTo>
                        <a:pt x="108" y="159"/>
                        <a:pt x="108" y="159"/>
                        <a:pt x="108" y="159"/>
                      </a:cubicBezTo>
                      <a:cubicBezTo>
                        <a:pt x="105" y="157"/>
                        <a:pt x="101" y="157"/>
                        <a:pt x="99" y="159"/>
                      </a:cubicBezTo>
                      <a:cubicBezTo>
                        <a:pt x="77" y="180"/>
                        <a:pt x="77" y="180"/>
                        <a:pt x="77" y="180"/>
                      </a:cubicBezTo>
                      <a:cubicBezTo>
                        <a:pt x="56" y="159"/>
                        <a:pt x="56" y="159"/>
                        <a:pt x="56" y="159"/>
                      </a:cubicBezTo>
                      <a:cubicBezTo>
                        <a:pt x="55" y="158"/>
                        <a:pt x="53" y="157"/>
                        <a:pt x="52" y="157"/>
                      </a:cubicBezTo>
                      <a:cubicBezTo>
                        <a:pt x="50" y="157"/>
                        <a:pt x="48" y="158"/>
                        <a:pt x="47" y="159"/>
                      </a:cubicBezTo>
                      <a:cubicBezTo>
                        <a:pt x="26" y="179"/>
                        <a:pt x="26" y="179"/>
                        <a:pt x="26" y="179"/>
                      </a:cubicBezTo>
                      <a:cubicBezTo>
                        <a:pt x="13" y="166"/>
                        <a:pt x="13" y="166"/>
                        <a:pt x="13" y="166"/>
                      </a:cubicBez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16" y="14"/>
                        <a:pt x="116" y="14"/>
                        <a:pt x="116" y="14"/>
                      </a:cubicBezTo>
                      <a:cubicBezTo>
                        <a:pt x="116" y="35"/>
                        <a:pt x="116" y="35"/>
                        <a:pt x="116" y="35"/>
                      </a:cubicBezTo>
                      <a:cubicBezTo>
                        <a:pt x="116" y="38"/>
                        <a:pt x="118" y="39"/>
                        <a:pt x="120" y="39"/>
                      </a:cubicBezTo>
                      <a:cubicBezTo>
                        <a:pt x="142" y="39"/>
                        <a:pt x="142" y="39"/>
                        <a:pt x="142" y="39"/>
                      </a:cubicBezTo>
                      <a:cubicBezTo>
                        <a:pt x="142" y="168"/>
                        <a:pt x="142" y="168"/>
                        <a:pt x="142" y="168"/>
                      </a:cubicBezTo>
                      <a:lnTo>
                        <a:pt x="129" y="1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4" name="组合 13"/>
            <p:cNvGrpSpPr/>
            <p:nvPr/>
          </p:nvGrpSpPr>
          <p:grpSpPr>
            <a:xfrm>
              <a:off x="5452593" y="876860"/>
              <a:ext cx="1271434" cy="1271434"/>
              <a:chOff x="5147792" y="1881950"/>
              <a:chExt cx="1007417" cy="1007417"/>
            </a:xfrm>
          </p:grpSpPr>
          <p:sp>
            <p:nvSpPr>
              <p:cNvPr id="22" name="任意多边形 21"/>
              <p:cNvSpPr/>
              <p:nvPr/>
            </p:nvSpPr>
            <p:spPr>
              <a:xfrm>
                <a:off x="5147792" y="1881950"/>
                <a:ext cx="1007417" cy="1007417"/>
              </a:xfrm>
              <a:custGeom>
                <a:gdLst>
                  <a:gd name="connsiteX0" fmla="*/ 0 w 1007417"/>
                  <a:gd name="connsiteY0" fmla="*/ 503709 h 1007417"/>
                  <a:gd name="connsiteX1" fmla="*/ 503709 w 1007417"/>
                  <a:gd name="connsiteY1" fmla="*/ 0 h 1007417"/>
                  <a:gd name="connsiteX2" fmla="*/ 1007418 w 1007417"/>
                  <a:gd name="connsiteY2" fmla="*/ 503709 h 1007417"/>
                  <a:gd name="connsiteX3" fmla="*/ 503709 w 1007417"/>
                  <a:gd name="connsiteY3" fmla="*/ 1007418 h 1007417"/>
                  <a:gd name="connsiteX4" fmla="*/ 0 w 1007417"/>
                  <a:gd name="connsiteY4" fmla="*/ 503709 h 10074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07417" h="1007417">
                    <a:moveTo>
                      <a:pt x="0" y="503709"/>
                    </a:moveTo>
                    <a:cubicBezTo>
                      <a:pt x="0" y="225518"/>
                      <a:pt x="225518" y="0"/>
                      <a:pt x="503709" y="0"/>
                    </a:cubicBezTo>
                    <a:cubicBezTo>
                      <a:pt x="781900" y="0"/>
                      <a:pt x="1007418" y="225518"/>
                      <a:pt x="1007418" y="503709"/>
                    </a:cubicBezTo>
                    <a:cubicBezTo>
                      <a:pt x="1007418" y="781900"/>
                      <a:pt x="781900" y="1007418"/>
                      <a:pt x="503709" y="1007418"/>
                    </a:cubicBezTo>
                    <a:cubicBezTo>
                      <a:pt x="225518" y="1007418"/>
                      <a:pt x="0" y="781900"/>
                      <a:pt x="0" y="50370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latin typeface="Arial" pitchFamily="34" charset="0"/>
                  <a:ea typeface="微软雅黑" pitchFamily="34" charset="-122"/>
                </a:endParaRPr>
              </a:p>
            </p:txBody>
          </p:sp>
          <p:grpSp>
            <p:nvGrpSpPr>
              <p:cNvPr id="23" name="Group 19"/>
              <p:cNvGrpSpPr>
                <a:grpSpLocks noChangeAspect="1"/>
              </p:cNvGrpSpPr>
              <p:nvPr/>
            </p:nvGrpSpPr>
            <p:grpSpPr>
              <a:xfrm>
                <a:off x="5388004" y="2104695"/>
                <a:ext cx="532201" cy="524391"/>
                <a:chOff x="3869" y="1065"/>
                <a:chExt cx="477" cy="470"/>
              </a:xfrm>
              <a:solidFill>
                <a:schemeClr val="bg1"/>
              </a:solidFill>
            </p:grpSpPr>
            <p:sp>
              <p:nvSpPr>
                <p:cNvPr id="24" name="Freeform 20"/>
                <p:cNvSpPr/>
                <p:nvPr/>
              </p:nvSpPr>
              <p:spPr bwMode="auto">
                <a:xfrm>
                  <a:off x="3936" y="1411"/>
                  <a:ext cx="211" cy="14"/>
                </a:xfrm>
                <a:custGeom>
                  <a:gdLst>
                    <a:gd name="T0" fmla="*/ 86 w 88"/>
                    <a:gd name="T1" fmla="*/ 0 h 6"/>
                    <a:gd name="T2" fmla="*/ 3 w 88"/>
                    <a:gd name="T3" fmla="*/ 0 h 6"/>
                    <a:gd name="T4" fmla="*/ 0 w 88"/>
                    <a:gd name="T5" fmla="*/ 3 h 6"/>
                    <a:gd name="T6" fmla="*/ 3 w 88"/>
                    <a:gd name="T7" fmla="*/ 6 h 6"/>
                    <a:gd name="T8" fmla="*/ 86 w 88"/>
                    <a:gd name="T9" fmla="*/ 6 h 6"/>
                    <a:gd name="T10" fmla="*/ 88 w 88"/>
                    <a:gd name="T11" fmla="*/ 3 h 6"/>
                    <a:gd name="T12" fmla="*/ 86 w 88"/>
                    <a:gd name="T13" fmla="*/ 0 h 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8" h="6">
                      <a:moveTo>
                        <a:pt x="86" y="0"/>
                      </a:move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1" y="0"/>
                        <a:pt x="0" y="2"/>
                        <a:pt x="0" y="3"/>
                      </a:cubicBezTo>
                      <a:cubicBezTo>
                        <a:pt x="0" y="5"/>
                        <a:pt x="1" y="6"/>
                        <a:pt x="3" y="6"/>
                      </a:cubicBezTo>
                      <a:cubicBezTo>
                        <a:pt x="86" y="6"/>
                        <a:pt x="86" y="6"/>
                        <a:pt x="86" y="6"/>
                      </a:cubicBezTo>
                      <a:cubicBezTo>
                        <a:pt x="87" y="6"/>
                        <a:pt x="88" y="5"/>
                        <a:pt x="88" y="3"/>
                      </a:cubicBezTo>
                      <a:cubicBezTo>
                        <a:pt x="88" y="2"/>
                        <a:pt x="87" y="0"/>
                        <a:pt x="86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Freeform 21"/>
                <p:cNvSpPr/>
                <p:nvPr/>
              </p:nvSpPr>
              <p:spPr bwMode="auto">
                <a:xfrm>
                  <a:off x="3936" y="1358"/>
                  <a:ext cx="211" cy="12"/>
                </a:xfrm>
                <a:custGeom>
                  <a:gdLst>
                    <a:gd name="T0" fmla="*/ 86 w 88"/>
                    <a:gd name="T1" fmla="*/ 0 h 5"/>
                    <a:gd name="T2" fmla="*/ 3 w 88"/>
                    <a:gd name="T3" fmla="*/ 0 h 5"/>
                    <a:gd name="T4" fmla="*/ 0 w 88"/>
                    <a:gd name="T5" fmla="*/ 3 h 5"/>
                    <a:gd name="T6" fmla="*/ 3 w 88"/>
                    <a:gd name="T7" fmla="*/ 5 h 5"/>
                    <a:gd name="T8" fmla="*/ 86 w 88"/>
                    <a:gd name="T9" fmla="*/ 5 h 5"/>
                    <a:gd name="T10" fmla="*/ 88 w 88"/>
                    <a:gd name="T11" fmla="*/ 3 h 5"/>
                    <a:gd name="T12" fmla="*/ 86 w 88"/>
                    <a:gd name="T13" fmla="*/ 0 h 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8" h="5">
                      <a:moveTo>
                        <a:pt x="86" y="0"/>
                      </a:move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1" y="0"/>
                        <a:pt x="0" y="1"/>
                        <a:pt x="0" y="3"/>
                      </a:cubicBezTo>
                      <a:cubicBezTo>
                        <a:pt x="0" y="4"/>
                        <a:pt x="1" y="5"/>
                        <a:pt x="3" y="5"/>
                      </a:cubicBezTo>
                      <a:cubicBezTo>
                        <a:pt x="86" y="5"/>
                        <a:pt x="86" y="5"/>
                        <a:pt x="86" y="5"/>
                      </a:cubicBezTo>
                      <a:cubicBezTo>
                        <a:pt x="87" y="5"/>
                        <a:pt x="88" y="4"/>
                        <a:pt x="88" y="3"/>
                      </a:cubicBezTo>
                      <a:cubicBezTo>
                        <a:pt x="88" y="1"/>
                        <a:pt x="87" y="0"/>
                        <a:pt x="86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" name="Freeform 22"/>
                <p:cNvSpPr/>
                <p:nvPr/>
              </p:nvSpPr>
              <p:spPr bwMode="auto">
                <a:xfrm>
                  <a:off x="3936" y="1303"/>
                  <a:ext cx="211" cy="14"/>
                </a:xfrm>
                <a:custGeom>
                  <a:gdLst>
                    <a:gd name="T0" fmla="*/ 86 w 88"/>
                    <a:gd name="T1" fmla="*/ 0 h 6"/>
                    <a:gd name="T2" fmla="*/ 3 w 88"/>
                    <a:gd name="T3" fmla="*/ 0 h 6"/>
                    <a:gd name="T4" fmla="*/ 0 w 88"/>
                    <a:gd name="T5" fmla="*/ 3 h 6"/>
                    <a:gd name="T6" fmla="*/ 3 w 88"/>
                    <a:gd name="T7" fmla="*/ 6 h 6"/>
                    <a:gd name="T8" fmla="*/ 86 w 88"/>
                    <a:gd name="T9" fmla="*/ 6 h 6"/>
                    <a:gd name="T10" fmla="*/ 88 w 88"/>
                    <a:gd name="T11" fmla="*/ 3 h 6"/>
                    <a:gd name="T12" fmla="*/ 86 w 88"/>
                    <a:gd name="T13" fmla="*/ 0 h 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8" h="6">
                      <a:moveTo>
                        <a:pt x="86" y="0"/>
                      </a:move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1" y="0"/>
                        <a:pt x="0" y="1"/>
                        <a:pt x="0" y="3"/>
                      </a:cubicBezTo>
                      <a:cubicBezTo>
                        <a:pt x="0" y="4"/>
                        <a:pt x="1" y="6"/>
                        <a:pt x="3" y="6"/>
                      </a:cubicBezTo>
                      <a:cubicBezTo>
                        <a:pt x="86" y="6"/>
                        <a:pt x="86" y="6"/>
                        <a:pt x="86" y="6"/>
                      </a:cubicBezTo>
                      <a:cubicBezTo>
                        <a:pt x="87" y="6"/>
                        <a:pt x="88" y="4"/>
                        <a:pt x="88" y="3"/>
                      </a:cubicBezTo>
                      <a:cubicBezTo>
                        <a:pt x="88" y="1"/>
                        <a:pt x="87" y="0"/>
                        <a:pt x="86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" name="Freeform 23"/>
                <p:cNvSpPr/>
                <p:nvPr/>
              </p:nvSpPr>
              <p:spPr bwMode="auto">
                <a:xfrm>
                  <a:off x="3936" y="1250"/>
                  <a:ext cx="103" cy="14"/>
                </a:xfrm>
                <a:custGeom>
                  <a:gdLst>
                    <a:gd name="T0" fmla="*/ 3 w 43"/>
                    <a:gd name="T1" fmla="*/ 6 h 6"/>
                    <a:gd name="T2" fmla="*/ 41 w 43"/>
                    <a:gd name="T3" fmla="*/ 6 h 6"/>
                    <a:gd name="T4" fmla="*/ 43 w 43"/>
                    <a:gd name="T5" fmla="*/ 3 h 6"/>
                    <a:gd name="T6" fmla="*/ 41 w 43"/>
                    <a:gd name="T7" fmla="*/ 0 h 6"/>
                    <a:gd name="T8" fmla="*/ 3 w 43"/>
                    <a:gd name="T9" fmla="*/ 0 h 6"/>
                    <a:gd name="T10" fmla="*/ 0 w 43"/>
                    <a:gd name="T11" fmla="*/ 3 h 6"/>
                    <a:gd name="T12" fmla="*/ 3 w 43"/>
                    <a:gd name="T13" fmla="*/ 6 h 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3" h="6">
                      <a:moveTo>
                        <a:pt x="3" y="6"/>
                      </a:moveTo>
                      <a:cubicBezTo>
                        <a:pt x="41" y="6"/>
                        <a:pt x="41" y="6"/>
                        <a:pt x="41" y="6"/>
                      </a:cubicBezTo>
                      <a:cubicBezTo>
                        <a:pt x="42" y="6"/>
                        <a:pt x="43" y="4"/>
                        <a:pt x="43" y="3"/>
                      </a:cubicBezTo>
                      <a:cubicBezTo>
                        <a:pt x="43" y="1"/>
                        <a:pt x="42" y="0"/>
                        <a:pt x="41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1" y="0"/>
                        <a:pt x="0" y="1"/>
                        <a:pt x="0" y="3"/>
                      </a:cubicBezTo>
                      <a:cubicBezTo>
                        <a:pt x="0" y="4"/>
                        <a:pt x="1" y="6"/>
                        <a:pt x="3" y="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" name="Freeform 24"/>
                <p:cNvSpPr>
                  <a:spLocks noEditPoints="1"/>
                </p:cNvSpPr>
                <p:nvPr/>
              </p:nvSpPr>
              <p:spPr bwMode="auto">
                <a:xfrm>
                  <a:off x="3869" y="1065"/>
                  <a:ext cx="345" cy="470"/>
                </a:xfrm>
                <a:custGeom>
                  <a:gdLst>
                    <a:gd name="T0" fmla="*/ 116 w 144"/>
                    <a:gd name="T1" fmla="*/ 2 h 196"/>
                    <a:gd name="T2" fmla="*/ 111 w 144"/>
                    <a:gd name="T3" fmla="*/ 0 h 196"/>
                    <a:gd name="T4" fmla="*/ 7 w 144"/>
                    <a:gd name="T5" fmla="*/ 0 h 196"/>
                    <a:gd name="T6" fmla="*/ 0 w 144"/>
                    <a:gd name="T7" fmla="*/ 7 h 196"/>
                    <a:gd name="T8" fmla="*/ 0 w 144"/>
                    <a:gd name="T9" fmla="*/ 189 h 196"/>
                    <a:gd name="T10" fmla="*/ 7 w 144"/>
                    <a:gd name="T11" fmla="*/ 196 h 196"/>
                    <a:gd name="T12" fmla="*/ 138 w 144"/>
                    <a:gd name="T13" fmla="*/ 196 h 196"/>
                    <a:gd name="T14" fmla="*/ 144 w 144"/>
                    <a:gd name="T15" fmla="*/ 189 h 196"/>
                    <a:gd name="T16" fmla="*/ 144 w 144"/>
                    <a:gd name="T17" fmla="*/ 33 h 196"/>
                    <a:gd name="T18" fmla="*/ 142 w 144"/>
                    <a:gd name="T19" fmla="*/ 28 h 196"/>
                    <a:gd name="T20" fmla="*/ 116 w 144"/>
                    <a:gd name="T21" fmla="*/ 2 h 196"/>
                    <a:gd name="T22" fmla="*/ 13 w 144"/>
                    <a:gd name="T23" fmla="*/ 182 h 196"/>
                    <a:gd name="T24" fmla="*/ 13 w 144"/>
                    <a:gd name="T25" fmla="*/ 13 h 196"/>
                    <a:gd name="T26" fmla="*/ 104 w 144"/>
                    <a:gd name="T27" fmla="*/ 13 h 196"/>
                    <a:gd name="T28" fmla="*/ 104 w 144"/>
                    <a:gd name="T29" fmla="*/ 36 h 196"/>
                    <a:gd name="T30" fmla="*/ 108 w 144"/>
                    <a:gd name="T31" fmla="*/ 40 h 196"/>
                    <a:gd name="T32" fmla="*/ 131 w 144"/>
                    <a:gd name="T33" fmla="*/ 40 h 196"/>
                    <a:gd name="T34" fmla="*/ 131 w 144"/>
                    <a:gd name="T35" fmla="*/ 182 h 196"/>
                    <a:gd name="T36" fmla="*/ 13 w 144"/>
                    <a:gd name="T37" fmla="*/ 182 h 19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144" h="196">
                      <a:moveTo>
                        <a:pt x="116" y="2"/>
                      </a:moveTo>
                      <a:cubicBezTo>
                        <a:pt x="115" y="1"/>
                        <a:pt x="113" y="0"/>
                        <a:pt x="111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3" y="0"/>
                        <a:pt x="0" y="3"/>
                        <a:pt x="0" y="7"/>
                      </a:cubicBezTo>
                      <a:cubicBezTo>
                        <a:pt x="0" y="189"/>
                        <a:pt x="0" y="189"/>
                        <a:pt x="0" y="189"/>
                      </a:cubicBezTo>
                      <a:cubicBezTo>
                        <a:pt x="0" y="193"/>
                        <a:pt x="3" y="196"/>
                        <a:pt x="7" y="196"/>
                      </a:cubicBezTo>
                      <a:cubicBezTo>
                        <a:pt x="138" y="196"/>
                        <a:pt x="138" y="196"/>
                        <a:pt x="138" y="196"/>
                      </a:cubicBezTo>
                      <a:cubicBezTo>
                        <a:pt x="141" y="196"/>
                        <a:pt x="144" y="193"/>
                        <a:pt x="144" y="189"/>
                      </a:cubicBezTo>
                      <a:cubicBezTo>
                        <a:pt x="144" y="33"/>
                        <a:pt x="144" y="33"/>
                        <a:pt x="144" y="33"/>
                      </a:cubicBezTo>
                      <a:cubicBezTo>
                        <a:pt x="144" y="31"/>
                        <a:pt x="144" y="29"/>
                        <a:pt x="142" y="28"/>
                      </a:cubicBezTo>
                      <a:lnTo>
                        <a:pt x="116" y="2"/>
                      </a:lnTo>
                      <a:close/>
                      <a:moveTo>
                        <a:pt x="13" y="182"/>
                      </a:move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04" y="13"/>
                        <a:pt x="104" y="13"/>
                        <a:pt x="104" y="13"/>
                      </a:cubicBezTo>
                      <a:cubicBezTo>
                        <a:pt x="104" y="36"/>
                        <a:pt x="104" y="36"/>
                        <a:pt x="104" y="36"/>
                      </a:cubicBezTo>
                      <a:cubicBezTo>
                        <a:pt x="104" y="38"/>
                        <a:pt x="106" y="40"/>
                        <a:pt x="108" y="40"/>
                      </a:cubicBezTo>
                      <a:cubicBezTo>
                        <a:pt x="131" y="40"/>
                        <a:pt x="131" y="40"/>
                        <a:pt x="131" y="40"/>
                      </a:cubicBezTo>
                      <a:cubicBezTo>
                        <a:pt x="131" y="182"/>
                        <a:pt x="131" y="182"/>
                        <a:pt x="131" y="182"/>
                      </a:cubicBezTo>
                      <a:lnTo>
                        <a:pt x="13" y="18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" name="Freeform 25"/>
                <p:cNvSpPr>
                  <a:spLocks noEditPoints="1"/>
                </p:cNvSpPr>
                <p:nvPr/>
              </p:nvSpPr>
              <p:spPr bwMode="auto">
                <a:xfrm>
                  <a:off x="4252" y="1087"/>
                  <a:ext cx="94" cy="444"/>
                </a:xfrm>
                <a:custGeom>
                  <a:gdLst>
                    <a:gd name="T0" fmla="*/ 35 w 39"/>
                    <a:gd name="T1" fmla="*/ 0 h 185"/>
                    <a:gd name="T2" fmla="*/ 4 w 39"/>
                    <a:gd name="T3" fmla="*/ 0 h 185"/>
                    <a:gd name="T4" fmla="*/ 0 w 39"/>
                    <a:gd name="T5" fmla="*/ 4 h 185"/>
                    <a:gd name="T6" fmla="*/ 0 w 39"/>
                    <a:gd name="T7" fmla="*/ 144 h 185"/>
                    <a:gd name="T8" fmla="*/ 0 w 39"/>
                    <a:gd name="T9" fmla="*/ 146 h 185"/>
                    <a:gd name="T10" fmla="*/ 16 w 39"/>
                    <a:gd name="T11" fmla="*/ 182 h 185"/>
                    <a:gd name="T12" fmla="*/ 20 w 39"/>
                    <a:gd name="T13" fmla="*/ 185 h 185"/>
                    <a:gd name="T14" fmla="*/ 23 w 39"/>
                    <a:gd name="T15" fmla="*/ 182 h 185"/>
                    <a:gd name="T16" fmla="*/ 39 w 39"/>
                    <a:gd name="T17" fmla="*/ 146 h 185"/>
                    <a:gd name="T18" fmla="*/ 39 w 39"/>
                    <a:gd name="T19" fmla="*/ 144 h 185"/>
                    <a:gd name="T20" fmla="*/ 39 w 39"/>
                    <a:gd name="T21" fmla="*/ 4 h 185"/>
                    <a:gd name="T22" fmla="*/ 35 w 39"/>
                    <a:gd name="T23" fmla="*/ 0 h 185"/>
                    <a:gd name="T24" fmla="*/ 31 w 39"/>
                    <a:gd name="T25" fmla="*/ 143 h 185"/>
                    <a:gd name="T26" fmla="*/ 25 w 39"/>
                    <a:gd name="T27" fmla="*/ 157 h 185"/>
                    <a:gd name="T28" fmla="*/ 14 w 39"/>
                    <a:gd name="T29" fmla="*/ 157 h 185"/>
                    <a:gd name="T30" fmla="*/ 8 w 39"/>
                    <a:gd name="T31" fmla="*/ 143 h 185"/>
                    <a:gd name="T32" fmla="*/ 8 w 39"/>
                    <a:gd name="T33" fmla="*/ 8 h 185"/>
                    <a:gd name="T34" fmla="*/ 18 w 39"/>
                    <a:gd name="T35" fmla="*/ 8 h 185"/>
                    <a:gd name="T36" fmla="*/ 18 w 39"/>
                    <a:gd name="T37" fmla="*/ 8 h 185"/>
                    <a:gd name="T38" fmla="*/ 18 w 39"/>
                    <a:gd name="T39" fmla="*/ 137 h 185"/>
                    <a:gd name="T40" fmla="*/ 21 w 39"/>
                    <a:gd name="T41" fmla="*/ 139 h 185"/>
                    <a:gd name="T42" fmla="*/ 24 w 39"/>
                    <a:gd name="T43" fmla="*/ 137 h 185"/>
                    <a:gd name="T44" fmla="*/ 24 w 39"/>
                    <a:gd name="T45" fmla="*/ 8 h 185"/>
                    <a:gd name="T46" fmla="*/ 24 w 39"/>
                    <a:gd name="T47" fmla="*/ 8 h 185"/>
                    <a:gd name="T48" fmla="*/ 31 w 39"/>
                    <a:gd name="T49" fmla="*/ 8 h 185"/>
                    <a:gd name="T50" fmla="*/ 31 w 39"/>
                    <a:gd name="T51" fmla="*/ 143 h 1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39" h="185">
                      <a:moveTo>
                        <a:pt x="35" y="0"/>
                      </a:move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2" y="0"/>
                        <a:pt x="0" y="1"/>
                        <a:pt x="0" y="4"/>
                      </a:cubicBezTo>
                      <a:cubicBezTo>
                        <a:pt x="0" y="144"/>
                        <a:pt x="0" y="144"/>
                        <a:pt x="0" y="144"/>
                      </a:cubicBezTo>
                      <a:cubicBezTo>
                        <a:pt x="0" y="145"/>
                        <a:pt x="0" y="145"/>
                        <a:pt x="0" y="146"/>
                      </a:cubicBezTo>
                      <a:cubicBezTo>
                        <a:pt x="16" y="182"/>
                        <a:pt x="16" y="182"/>
                        <a:pt x="16" y="182"/>
                      </a:cubicBezTo>
                      <a:cubicBezTo>
                        <a:pt x="17" y="184"/>
                        <a:pt x="18" y="185"/>
                        <a:pt x="20" y="185"/>
                      </a:cubicBezTo>
                      <a:cubicBezTo>
                        <a:pt x="21" y="185"/>
                        <a:pt x="23" y="184"/>
                        <a:pt x="23" y="182"/>
                      </a:cubicBezTo>
                      <a:cubicBezTo>
                        <a:pt x="39" y="146"/>
                        <a:pt x="39" y="146"/>
                        <a:pt x="39" y="146"/>
                      </a:cubicBezTo>
                      <a:cubicBezTo>
                        <a:pt x="39" y="145"/>
                        <a:pt x="39" y="145"/>
                        <a:pt x="39" y="144"/>
                      </a:cubicBezTo>
                      <a:cubicBezTo>
                        <a:pt x="39" y="4"/>
                        <a:pt x="39" y="4"/>
                        <a:pt x="39" y="4"/>
                      </a:cubicBezTo>
                      <a:cubicBezTo>
                        <a:pt x="39" y="1"/>
                        <a:pt x="37" y="0"/>
                        <a:pt x="35" y="0"/>
                      </a:cubicBezTo>
                      <a:close/>
                      <a:moveTo>
                        <a:pt x="31" y="143"/>
                      </a:moveTo>
                      <a:cubicBezTo>
                        <a:pt x="25" y="157"/>
                        <a:pt x="25" y="157"/>
                        <a:pt x="25" y="157"/>
                      </a:cubicBezTo>
                      <a:cubicBezTo>
                        <a:pt x="14" y="157"/>
                        <a:pt x="14" y="157"/>
                        <a:pt x="14" y="157"/>
                      </a:cubicBezTo>
                      <a:cubicBezTo>
                        <a:pt x="8" y="143"/>
                        <a:pt x="8" y="143"/>
                        <a:pt x="8" y="143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137"/>
                        <a:pt x="18" y="137"/>
                        <a:pt x="18" y="137"/>
                      </a:cubicBezTo>
                      <a:cubicBezTo>
                        <a:pt x="18" y="138"/>
                        <a:pt x="19" y="139"/>
                        <a:pt x="21" y="139"/>
                      </a:cubicBezTo>
                      <a:cubicBezTo>
                        <a:pt x="22" y="139"/>
                        <a:pt x="24" y="138"/>
                        <a:pt x="24" y="137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31" y="8"/>
                        <a:pt x="31" y="8"/>
                        <a:pt x="31" y="8"/>
                      </a:cubicBezTo>
                      <a:lnTo>
                        <a:pt x="31" y="143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5" name="组合 14"/>
            <p:cNvGrpSpPr/>
            <p:nvPr/>
          </p:nvGrpSpPr>
          <p:grpSpPr>
            <a:xfrm>
              <a:off x="7379080" y="2803349"/>
              <a:ext cx="1271434" cy="1271434"/>
              <a:chOff x="6674239" y="3408398"/>
              <a:chExt cx="1007417" cy="1007417"/>
            </a:xfrm>
          </p:grpSpPr>
          <p:sp>
            <p:nvSpPr>
              <p:cNvPr id="16" name="任意多边形 15"/>
              <p:cNvSpPr/>
              <p:nvPr/>
            </p:nvSpPr>
            <p:spPr>
              <a:xfrm>
                <a:off x="6674239" y="3408398"/>
                <a:ext cx="1007417" cy="1007417"/>
              </a:xfrm>
              <a:custGeom>
                <a:gdLst>
                  <a:gd name="connsiteX0" fmla="*/ 0 w 1007417"/>
                  <a:gd name="connsiteY0" fmla="*/ 503709 h 1007417"/>
                  <a:gd name="connsiteX1" fmla="*/ 503709 w 1007417"/>
                  <a:gd name="connsiteY1" fmla="*/ 0 h 1007417"/>
                  <a:gd name="connsiteX2" fmla="*/ 1007418 w 1007417"/>
                  <a:gd name="connsiteY2" fmla="*/ 503709 h 1007417"/>
                  <a:gd name="connsiteX3" fmla="*/ 503709 w 1007417"/>
                  <a:gd name="connsiteY3" fmla="*/ 1007418 h 1007417"/>
                  <a:gd name="connsiteX4" fmla="*/ 0 w 1007417"/>
                  <a:gd name="connsiteY4" fmla="*/ 503709 h 10074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07417" h="1007417">
                    <a:moveTo>
                      <a:pt x="0" y="503709"/>
                    </a:moveTo>
                    <a:cubicBezTo>
                      <a:pt x="0" y="225518"/>
                      <a:pt x="225518" y="0"/>
                      <a:pt x="503709" y="0"/>
                    </a:cubicBezTo>
                    <a:cubicBezTo>
                      <a:pt x="781900" y="0"/>
                      <a:pt x="1007418" y="225518"/>
                      <a:pt x="1007418" y="503709"/>
                    </a:cubicBezTo>
                    <a:cubicBezTo>
                      <a:pt x="1007418" y="781900"/>
                      <a:pt x="781900" y="1007418"/>
                      <a:pt x="503709" y="1007418"/>
                    </a:cubicBezTo>
                    <a:cubicBezTo>
                      <a:pt x="225518" y="1007418"/>
                      <a:pt x="0" y="781900"/>
                      <a:pt x="0" y="50370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latin typeface="Arial" pitchFamily="34" charset="0"/>
                  <a:ea typeface="微软雅黑" pitchFamily="34" charset="-122"/>
                </a:endParaRPr>
              </a:p>
            </p:txBody>
          </p:sp>
          <p:grpSp>
            <p:nvGrpSpPr>
              <p:cNvPr id="17" name="Group 28"/>
              <p:cNvGrpSpPr>
                <a:grpSpLocks noChangeAspect="1"/>
              </p:cNvGrpSpPr>
              <p:nvPr/>
            </p:nvGrpSpPr>
            <p:grpSpPr>
              <a:xfrm>
                <a:off x="6969306" y="3649352"/>
                <a:ext cx="417282" cy="525508"/>
                <a:chOff x="4401" y="2266"/>
                <a:chExt cx="374" cy="471"/>
              </a:xfrm>
              <a:solidFill>
                <a:schemeClr val="bg1"/>
              </a:solidFill>
            </p:grpSpPr>
            <p:sp>
              <p:nvSpPr>
                <p:cNvPr id="18" name="Freeform 29"/>
                <p:cNvSpPr/>
                <p:nvPr/>
              </p:nvSpPr>
              <p:spPr bwMode="auto">
                <a:xfrm>
                  <a:off x="4538" y="2390"/>
                  <a:ext cx="85" cy="108"/>
                </a:xfrm>
                <a:custGeom>
                  <a:gdLst>
                    <a:gd name="T0" fmla="*/ 0 w 35"/>
                    <a:gd name="T1" fmla="*/ 26 h 45"/>
                    <a:gd name="T2" fmla="*/ 3 w 35"/>
                    <a:gd name="T3" fmla="*/ 29 h 45"/>
                    <a:gd name="T4" fmla="*/ 3 w 35"/>
                    <a:gd name="T5" fmla="*/ 29 h 45"/>
                    <a:gd name="T6" fmla="*/ 17 w 35"/>
                    <a:gd name="T7" fmla="*/ 45 h 45"/>
                    <a:gd name="T8" fmla="*/ 32 w 35"/>
                    <a:gd name="T9" fmla="*/ 29 h 45"/>
                    <a:gd name="T10" fmla="*/ 32 w 35"/>
                    <a:gd name="T11" fmla="*/ 29 h 45"/>
                    <a:gd name="T12" fmla="*/ 35 w 35"/>
                    <a:gd name="T13" fmla="*/ 26 h 45"/>
                    <a:gd name="T14" fmla="*/ 33 w 35"/>
                    <a:gd name="T15" fmla="*/ 23 h 45"/>
                    <a:gd name="T16" fmla="*/ 34 w 35"/>
                    <a:gd name="T17" fmla="*/ 17 h 45"/>
                    <a:gd name="T18" fmla="*/ 17 w 35"/>
                    <a:gd name="T19" fmla="*/ 0 h 45"/>
                    <a:gd name="T20" fmla="*/ 1 w 35"/>
                    <a:gd name="T21" fmla="*/ 17 h 45"/>
                    <a:gd name="T22" fmla="*/ 2 w 35"/>
                    <a:gd name="T23" fmla="*/ 23 h 45"/>
                    <a:gd name="T24" fmla="*/ 0 w 35"/>
                    <a:gd name="T25" fmla="*/ 26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35" h="45">
                      <a:moveTo>
                        <a:pt x="0" y="26"/>
                      </a:moveTo>
                      <a:cubicBezTo>
                        <a:pt x="0" y="28"/>
                        <a:pt x="1" y="29"/>
                        <a:pt x="3" y="29"/>
                      </a:cubicBezTo>
                      <a:cubicBezTo>
                        <a:pt x="3" y="29"/>
                        <a:pt x="3" y="29"/>
                        <a:pt x="3" y="29"/>
                      </a:cubicBezTo>
                      <a:cubicBezTo>
                        <a:pt x="3" y="37"/>
                        <a:pt x="10" y="45"/>
                        <a:pt x="17" y="45"/>
                      </a:cubicBezTo>
                      <a:cubicBezTo>
                        <a:pt x="25" y="45"/>
                        <a:pt x="31" y="37"/>
                        <a:pt x="32" y="29"/>
                      </a:cubicBezTo>
                      <a:cubicBezTo>
                        <a:pt x="32" y="29"/>
                        <a:pt x="32" y="29"/>
                        <a:pt x="32" y="29"/>
                      </a:cubicBezTo>
                      <a:cubicBezTo>
                        <a:pt x="33" y="29"/>
                        <a:pt x="35" y="28"/>
                        <a:pt x="35" y="26"/>
                      </a:cubicBezTo>
                      <a:cubicBezTo>
                        <a:pt x="35" y="25"/>
                        <a:pt x="34" y="24"/>
                        <a:pt x="33" y="23"/>
                      </a:cubicBezTo>
                      <a:cubicBezTo>
                        <a:pt x="34" y="21"/>
                        <a:pt x="34" y="19"/>
                        <a:pt x="34" y="17"/>
                      </a:cubicBezTo>
                      <a:cubicBezTo>
                        <a:pt x="34" y="8"/>
                        <a:pt x="26" y="0"/>
                        <a:pt x="17" y="0"/>
                      </a:cubicBezTo>
                      <a:cubicBezTo>
                        <a:pt x="8" y="0"/>
                        <a:pt x="1" y="8"/>
                        <a:pt x="1" y="17"/>
                      </a:cubicBezTo>
                      <a:cubicBezTo>
                        <a:pt x="1" y="19"/>
                        <a:pt x="1" y="21"/>
                        <a:pt x="2" y="23"/>
                      </a:cubicBezTo>
                      <a:cubicBezTo>
                        <a:pt x="1" y="24"/>
                        <a:pt x="0" y="25"/>
                        <a:pt x="0" y="2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9" name="Freeform 30"/>
                <p:cNvSpPr/>
                <p:nvPr/>
              </p:nvSpPr>
              <p:spPr bwMode="auto">
                <a:xfrm>
                  <a:off x="4490" y="2512"/>
                  <a:ext cx="178" cy="53"/>
                </a:xfrm>
                <a:custGeom>
                  <a:gdLst>
                    <a:gd name="T0" fmla="*/ 2 w 74"/>
                    <a:gd name="T1" fmla="*/ 22 h 22"/>
                    <a:gd name="T2" fmla="*/ 73 w 74"/>
                    <a:gd name="T3" fmla="*/ 22 h 22"/>
                    <a:gd name="T4" fmla="*/ 74 w 74"/>
                    <a:gd name="T5" fmla="*/ 21 h 22"/>
                    <a:gd name="T6" fmla="*/ 74 w 74"/>
                    <a:gd name="T7" fmla="*/ 15 h 22"/>
                    <a:gd name="T8" fmla="*/ 74 w 74"/>
                    <a:gd name="T9" fmla="*/ 14 h 22"/>
                    <a:gd name="T10" fmla="*/ 50 w 74"/>
                    <a:gd name="T11" fmla="*/ 0 h 22"/>
                    <a:gd name="T12" fmla="*/ 49 w 74"/>
                    <a:gd name="T13" fmla="*/ 0 h 22"/>
                    <a:gd name="T14" fmla="*/ 48 w 74"/>
                    <a:gd name="T15" fmla="*/ 0 h 22"/>
                    <a:gd name="T16" fmla="*/ 47 w 74"/>
                    <a:gd name="T17" fmla="*/ 0 h 22"/>
                    <a:gd name="T18" fmla="*/ 37 w 74"/>
                    <a:gd name="T19" fmla="*/ 3 h 22"/>
                    <a:gd name="T20" fmla="*/ 27 w 74"/>
                    <a:gd name="T21" fmla="*/ 0 h 22"/>
                    <a:gd name="T22" fmla="*/ 26 w 74"/>
                    <a:gd name="T23" fmla="*/ 0 h 22"/>
                    <a:gd name="T24" fmla="*/ 26 w 74"/>
                    <a:gd name="T25" fmla="*/ 0 h 22"/>
                    <a:gd name="T26" fmla="*/ 25 w 74"/>
                    <a:gd name="T27" fmla="*/ 0 h 22"/>
                    <a:gd name="T28" fmla="*/ 1 w 74"/>
                    <a:gd name="T29" fmla="*/ 14 h 22"/>
                    <a:gd name="T30" fmla="*/ 0 w 74"/>
                    <a:gd name="T31" fmla="*/ 15 h 22"/>
                    <a:gd name="T32" fmla="*/ 0 w 74"/>
                    <a:gd name="T33" fmla="*/ 21 h 22"/>
                    <a:gd name="T34" fmla="*/ 2 w 74"/>
                    <a:gd name="T35" fmla="*/ 22 h 2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4" h="22">
                      <a:moveTo>
                        <a:pt x="2" y="22"/>
                      </a:moveTo>
                      <a:cubicBezTo>
                        <a:pt x="73" y="22"/>
                        <a:pt x="73" y="22"/>
                        <a:pt x="73" y="22"/>
                      </a:cubicBezTo>
                      <a:cubicBezTo>
                        <a:pt x="73" y="22"/>
                        <a:pt x="74" y="21"/>
                        <a:pt x="74" y="21"/>
                      </a:cubicBezTo>
                      <a:cubicBezTo>
                        <a:pt x="74" y="15"/>
                        <a:pt x="74" y="15"/>
                        <a:pt x="74" y="15"/>
                      </a:cubicBezTo>
                      <a:cubicBezTo>
                        <a:pt x="74" y="15"/>
                        <a:pt x="74" y="14"/>
                        <a:pt x="74" y="14"/>
                      </a:cubicBezTo>
                      <a:cubicBezTo>
                        <a:pt x="67" y="7"/>
                        <a:pt x="59" y="3"/>
                        <a:pt x="50" y="0"/>
                      </a:cubicBezTo>
                      <a:cubicBezTo>
                        <a:pt x="49" y="0"/>
                        <a:pt x="49" y="0"/>
                        <a:pt x="49" y="0"/>
                      </a:cubicBezTo>
                      <a:cubicBezTo>
                        <a:pt x="48" y="0"/>
                        <a:pt x="48" y="0"/>
                        <a:pt x="48" y="0"/>
                      </a:cubicBezTo>
                      <a:cubicBezTo>
                        <a:pt x="48" y="0"/>
                        <a:pt x="48" y="0"/>
                        <a:pt x="47" y="0"/>
                      </a:cubicBezTo>
                      <a:cubicBezTo>
                        <a:pt x="45" y="2"/>
                        <a:pt x="41" y="3"/>
                        <a:pt x="37" y="3"/>
                      </a:cubicBezTo>
                      <a:cubicBezTo>
                        <a:pt x="34" y="3"/>
                        <a:pt x="30" y="2"/>
                        <a:pt x="27" y="0"/>
                      </a:cubicBezTo>
                      <a:cubicBezTo>
                        <a:pt x="27" y="0"/>
                        <a:pt x="27" y="0"/>
                        <a:pt x="26" y="0"/>
                      </a:cubicBezTo>
                      <a:cubicBezTo>
                        <a:pt x="26" y="0"/>
                        <a:pt x="26" y="0"/>
                        <a:pt x="26" y="0"/>
                      </a:cubicBezTo>
                      <a:cubicBezTo>
                        <a:pt x="26" y="0"/>
                        <a:pt x="26" y="0"/>
                        <a:pt x="25" y="0"/>
                      </a:cubicBezTo>
                      <a:cubicBezTo>
                        <a:pt x="16" y="2"/>
                        <a:pt x="8" y="7"/>
                        <a:pt x="1" y="14"/>
                      </a:cubicBezTo>
                      <a:cubicBezTo>
                        <a:pt x="1" y="14"/>
                        <a:pt x="0" y="15"/>
                        <a:pt x="0" y="15"/>
                      </a:cubicBezTo>
                      <a:cubicBezTo>
                        <a:pt x="0" y="21"/>
                        <a:pt x="0" y="21"/>
                        <a:pt x="0" y="21"/>
                      </a:cubicBezTo>
                      <a:cubicBezTo>
                        <a:pt x="0" y="21"/>
                        <a:pt x="1" y="22"/>
                        <a:pt x="2" y="22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0" name="Freeform 31"/>
                <p:cNvSpPr/>
                <p:nvPr/>
              </p:nvSpPr>
              <p:spPr bwMode="auto">
                <a:xfrm>
                  <a:off x="4476" y="2613"/>
                  <a:ext cx="207" cy="12"/>
                </a:xfrm>
                <a:custGeom>
                  <a:gdLst>
                    <a:gd name="T0" fmla="*/ 84 w 86"/>
                    <a:gd name="T1" fmla="*/ 0 h 5"/>
                    <a:gd name="T2" fmla="*/ 3 w 86"/>
                    <a:gd name="T3" fmla="*/ 0 h 5"/>
                    <a:gd name="T4" fmla="*/ 0 w 86"/>
                    <a:gd name="T5" fmla="*/ 2 h 5"/>
                    <a:gd name="T6" fmla="*/ 3 w 86"/>
                    <a:gd name="T7" fmla="*/ 5 h 5"/>
                    <a:gd name="T8" fmla="*/ 84 w 86"/>
                    <a:gd name="T9" fmla="*/ 5 h 5"/>
                    <a:gd name="T10" fmla="*/ 86 w 86"/>
                    <a:gd name="T11" fmla="*/ 2 h 5"/>
                    <a:gd name="T12" fmla="*/ 84 w 86"/>
                    <a:gd name="T13" fmla="*/ 0 h 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6" h="5">
                      <a:moveTo>
                        <a:pt x="84" y="0"/>
                      </a:move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1" y="0"/>
                        <a:pt x="0" y="1"/>
                        <a:pt x="0" y="2"/>
                      </a:cubicBezTo>
                      <a:cubicBezTo>
                        <a:pt x="0" y="4"/>
                        <a:pt x="1" y="5"/>
                        <a:pt x="3" y="5"/>
                      </a:cubicBezTo>
                      <a:cubicBezTo>
                        <a:pt x="84" y="5"/>
                        <a:pt x="84" y="5"/>
                        <a:pt x="84" y="5"/>
                      </a:cubicBezTo>
                      <a:cubicBezTo>
                        <a:pt x="85" y="5"/>
                        <a:pt x="86" y="4"/>
                        <a:pt x="86" y="2"/>
                      </a:cubicBezTo>
                      <a:cubicBezTo>
                        <a:pt x="86" y="1"/>
                        <a:pt x="85" y="0"/>
                        <a:pt x="84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1" name="Freeform 32"/>
                <p:cNvSpPr>
                  <a:spLocks noEditPoints="1"/>
                </p:cNvSpPr>
                <p:nvPr/>
              </p:nvSpPr>
              <p:spPr bwMode="auto">
                <a:xfrm>
                  <a:off x="4401" y="2266"/>
                  <a:ext cx="374" cy="471"/>
                </a:xfrm>
                <a:custGeom>
                  <a:gdLst>
                    <a:gd name="T0" fmla="*/ 153 w 155"/>
                    <a:gd name="T1" fmla="*/ 31 h 197"/>
                    <a:gd name="T2" fmla="*/ 124 w 155"/>
                    <a:gd name="T3" fmla="*/ 2 h 197"/>
                    <a:gd name="T4" fmla="*/ 120 w 155"/>
                    <a:gd name="T5" fmla="*/ 0 h 197"/>
                    <a:gd name="T6" fmla="*/ 6 w 155"/>
                    <a:gd name="T7" fmla="*/ 0 h 197"/>
                    <a:gd name="T8" fmla="*/ 0 w 155"/>
                    <a:gd name="T9" fmla="*/ 7 h 197"/>
                    <a:gd name="T10" fmla="*/ 0 w 155"/>
                    <a:gd name="T11" fmla="*/ 190 h 197"/>
                    <a:gd name="T12" fmla="*/ 6 w 155"/>
                    <a:gd name="T13" fmla="*/ 197 h 197"/>
                    <a:gd name="T14" fmla="*/ 148 w 155"/>
                    <a:gd name="T15" fmla="*/ 197 h 197"/>
                    <a:gd name="T16" fmla="*/ 155 w 155"/>
                    <a:gd name="T17" fmla="*/ 190 h 197"/>
                    <a:gd name="T18" fmla="*/ 155 w 155"/>
                    <a:gd name="T19" fmla="*/ 35 h 197"/>
                    <a:gd name="T20" fmla="*/ 153 w 155"/>
                    <a:gd name="T21" fmla="*/ 31 h 197"/>
                    <a:gd name="T22" fmla="*/ 13 w 155"/>
                    <a:gd name="T23" fmla="*/ 183 h 197"/>
                    <a:gd name="T24" fmla="*/ 13 w 155"/>
                    <a:gd name="T25" fmla="*/ 14 h 197"/>
                    <a:gd name="T26" fmla="*/ 116 w 155"/>
                    <a:gd name="T27" fmla="*/ 14 h 197"/>
                    <a:gd name="T28" fmla="*/ 116 w 155"/>
                    <a:gd name="T29" fmla="*/ 35 h 197"/>
                    <a:gd name="T30" fmla="*/ 120 w 155"/>
                    <a:gd name="T31" fmla="*/ 39 h 197"/>
                    <a:gd name="T32" fmla="*/ 142 w 155"/>
                    <a:gd name="T33" fmla="*/ 39 h 197"/>
                    <a:gd name="T34" fmla="*/ 142 w 155"/>
                    <a:gd name="T35" fmla="*/ 183 h 197"/>
                    <a:gd name="T36" fmla="*/ 13 w 155"/>
                    <a:gd name="T37" fmla="*/ 183 h 197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155" h="197">
                      <a:moveTo>
                        <a:pt x="153" y="31"/>
                      </a:moveTo>
                      <a:cubicBezTo>
                        <a:pt x="124" y="2"/>
                        <a:pt x="124" y="2"/>
                        <a:pt x="124" y="2"/>
                      </a:cubicBezTo>
                      <a:cubicBezTo>
                        <a:pt x="123" y="1"/>
                        <a:pt x="121" y="0"/>
                        <a:pt x="120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3" y="0"/>
                        <a:pt x="0" y="3"/>
                        <a:pt x="0" y="7"/>
                      </a:cubicBezTo>
                      <a:cubicBezTo>
                        <a:pt x="0" y="190"/>
                        <a:pt x="0" y="190"/>
                        <a:pt x="0" y="190"/>
                      </a:cubicBezTo>
                      <a:cubicBezTo>
                        <a:pt x="0" y="194"/>
                        <a:pt x="3" y="197"/>
                        <a:pt x="6" y="197"/>
                      </a:cubicBezTo>
                      <a:cubicBezTo>
                        <a:pt x="148" y="197"/>
                        <a:pt x="148" y="197"/>
                        <a:pt x="148" y="197"/>
                      </a:cubicBezTo>
                      <a:cubicBezTo>
                        <a:pt x="152" y="197"/>
                        <a:pt x="155" y="194"/>
                        <a:pt x="155" y="190"/>
                      </a:cubicBezTo>
                      <a:cubicBezTo>
                        <a:pt x="155" y="35"/>
                        <a:pt x="155" y="35"/>
                        <a:pt x="155" y="35"/>
                      </a:cubicBezTo>
                      <a:cubicBezTo>
                        <a:pt x="155" y="34"/>
                        <a:pt x="154" y="32"/>
                        <a:pt x="153" y="31"/>
                      </a:cubicBezTo>
                      <a:close/>
                      <a:moveTo>
                        <a:pt x="13" y="183"/>
                      </a:move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16" y="14"/>
                        <a:pt x="116" y="14"/>
                        <a:pt x="116" y="14"/>
                      </a:cubicBezTo>
                      <a:cubicBezTo>
                        <a:pt x="116" y="35"/>
                        <a:pt x="116" y="35"/>
                        <a:pt x="116" y="35"/>
                      </a:cubicBezTo>
                      <a:cubicBezTo>
                        <a:pt x="116" y="38"/>
                        <a:pt x="118" y="39"/>
                        <a:pt x="120" y="39"/>
                      </a:cubicBezTo>
                      <a:cubicBezTo>
                        <a:pt x="142" y="39"/>
                        <a:pt x="142" y="39"/>
                        <a:pt x="142" y="39"/>
                      </a:cubicBezTo>
                      <a:cubicBezTo>
                        <a:pt x="142" y="183"/>
                        <a:pt x="142" y="183"/>
                        <a:pt x="142" y="183"/>
                      </a:cubicBezTo>
                      <a:lnTo>
                        <a:pt x="13" y="183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3429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4" name="组合 3"/>
          <p:cNvGrpSpPr/>
          <p:nvPr/>
        </p:nvGrpSpPr>
        <p:grpSpPr>
          <a:xfrm>
            <a:off x="4323745" y="1382342"/>
            <a:ext cx="4190162" cy="3037526"/>
            <a:chOff x="5818000" y="1843122"/>
            <a:chExt cx="5586883" cy="4050035"/>
          </a:xfrm>
        </p:grpSpPr>
        <p:sp>
          <p:nvSpPr>
            <p:cNvPr id="2" name="圆角矩形 1"/>
            <p:cNvSpPr/>
            <p:nvPr/>
          </p:nvSpPr>
          <p:spPr>
            <a:xfrm>
              <a:off x="5818000" y="1843122"/>
              <a:ext cx="5586883" cy="4050035"/>
            </a:xfrm>
            <a:prstGeom prst="roundRect">
              <a:avLst>
                <a:gd name="adj" fmla="val 5616"/>
              </a:avLst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文本框 31"/>
            <p:cNvSpPr txBox="1"/>
            <p:nvPr/>
          </p:nvSpPr>
          <p:spPr>
            <a:xfrm>
              <a:off x="6089669" y="2026983"/>
              <a:ext cx="5053952" cy="37117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>
                <a:lnSpc>
                  <a:spcPct val="200000"/>
                </a:lnSpc>
              </a:pPr>
              <a:r>
                <a:rPr lang="zh-CN" altLang="en-US" sz="15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添加标题内容</a:t>
              </a:r>
              <a:endParaRPr lang="en-US" altLang="zh-CN" sz="15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indent="342900"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indent="342900">
                <a:lnSpc>
                  <a:spcPct val="130000"/>
                </a:lnSpc>
              </a:pPr>
              <a:endPara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indent="342900"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zh-CN" altLang="en-US" sz="12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47" name="矩形 46"/>
          <p:cNvSpPr>
            <a:spLocks noChangeArrowheads="1"/>
          </p:cNvSpPr>
          <p:nvPr/>
        </p:nvSpPr>
        <p:spPr bwMode="auto">
          <a:xfrm>
            <a:off x="476188" y="177842"/>
            <a:ext cx="1415768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研究方法</a:t>
            </a:r>
          </a:p>
        </p:txBody>
      </p:sp>
      <p:sp>
        <p:nvSpPr>
          <p:cNvPr id="48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31067168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49" presetClass="entr" presetSubtype="0" dur="500" decel="10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dur="5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7" presetID="14" presetClass="entr" presetSubtype="1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7" grpId="1"/>
      <p:bldP spid="48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/>
        </p:nvCxnSpPr>
        <p:spPr>
          <a:xfrm>
            <a:off x="2509576" y="1855094"/>
            <a:ext cx="2027069" cy="62639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 flipV="1">
            <a:off x="3078181" y="2500538"/>
            <a:ext cx="1467989" cy="73862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V="1">
            <a:off x="4480417" y="1478285"/>
            <a:ext cx="1909964" cy="102225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4527120" y="2481487"/>
            <a:ext cx="2480804" cy="47464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框 65"/>
          <p:cNvSpPr txBox="1"/>
          <p:nvPr/>
        </p:nvSpPr>
        <p:spPr>
          <a:xfrm>
            <a:off x="739471" y="3845627"/>
            <a:ext cx="7640885" cy="78259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42900">
              <a:lnSpc>
                <a:spcPct val="130000"/>
              </a:lnSpc>
            </a:pPr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您的内容打在这里，或者通过复制您的文本后，在此框中选择粘贴，并选择只保存文字。您的内容打在这里，或者通过复制您的文本后，在此框中选择粘贴，并选择只保存文字。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3773229" y="1699776"/>
            <a:ext cx="1580066" cy="1580066"/>
            <a:chOff x="3761296" y="1104900"/>
            <a:chExt cx="1549400" cy="1549400"/>
          </a:xfrm>
        </p:grpSpPr>
        <p:sp>
          <p:nvSpPr>
            <p:cNvPr id="12" name="椭圆 11"/>
            <p:cNvSpPr/>
            <p:nvPr/>
          </p:nvSpPr>
          <p:spPr>
            <a:xfrm>
              <a:off x="3761296" y="1104900"/>
              <a:ext cx="1549400" cy="15494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文本框 34"/>
            <p:cNvSpPr txBox="1"/>
            <p:nvPr/>
          </p:nvSpPr>
          <p:spPr>
            <a:xfrm>
              <a:off x="3761296" y="1528754"/>
              <a:ext cx="1549400" cy="724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1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  <a:endParaRPr lang="en-US" altLang="zh-CN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ctr"/>
              <a:r>
                <a:rPr lang="zh-CN" altLang="en-US" sz="21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文字内容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5930643" y="1002733"/>
            <a:ext cx="1241841" cy="831320"/>
            <a:chOff x="6352096" y="889280"/>
            <a:chExt cx="1549400" cy="1037208"/>
          </a:xfrm>
        </p:grpSpPr>
        <p:sp>
          <p:nvSpPr>
            <p:cNvPr id="15" name="椭圆 14"/>
            <p:cNvSpPr/>
            <p:nvPr/>
          </p:nvSpPr>
          <p:spPr>
            <a:xfrm>
              <a:off x="6608191" y="889280"/>
              <a:ext cx="1037208" cy="103720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文本框 40"/>
            <p:cNvSpPr txBox="1"/>
            <p:nvPr/>
          </p:nvSpPr>
          <p:spPr>
            <a:xfrm>
              <a:off x="6352096" y="1094603"/>
              <a:ext cx="1549400" cy="5760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03</a:t>
              </a:r>
            </a:p>
            <a:p>
              <a:pPr algn="ctr"/>
              <a:r>
                <a:rPr lang="zh-CN" altLang="en-US" sz="12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  <a:endParaRPr lang="en-US" altLang="zh-CN" sz="1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364275" y="1167298"/>
            <a:ext cx="1632108" cy="1092575"/>
            <a:chOff x="1277256" y="1121088"/>
            <a:chExt cx="1549400" cy="1037208"/>
          </a:xfrm>
        </p:grpSpPr>
        <p:sp>
          <p:nvSpPr>
            <p:cNvPr id="18" name="椭圆 17"/>
            <p:cNvSpPr/>
            <p:nvPr/>
          </p:nvSpPr>
          <p:spPr>
            <a:xfrm>
              <a:off x="1533352" y="1121088"/>
              <a:ext cx="1037208" cy="10372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文本框 43"/>
            <p:cNvSpPr txBox="1"/>
            <p:nvPr/>
          </p:nvSpPr>
          <p:spPr>
            <a:xfrm>
              <a:off x="1277256" y="1387687"/>
              <a:ext cx="1549400" cy="5259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5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01</a:t>
              </a:r>
            </a:p>
            <a:p>
              <a:pPr algn="ctr"/>
              <a:r>
                <a:rPr lang="zh-CN" altLang="en-US" sz="15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  <a:endParaRPr lang="en-US" altLang="zh-CN" sz="15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6263395" y="2481487"/>
            <a:ext cx="1493726" cy="999938"/>
            <a:chOff x="7645400" y="1877556"/>
            <a:chExt cx="1549400" cy="1037208"/>
          </a:xfrm>
        </p:grpSpPr>
        <p:sp>
          <p:nvSpPr>
            <p:cNvPr id="21" name="椭圆 20"/>
            <p:cNvSpPr/>
            <p:nvPr/>
          </p:nvSpPr>
          <p:spPr>
            <a:xfrm>
              <a:off x="7901496" y="1877556"/>
              <a:ext cx="1037208" cy="103720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文本框 46"/>
            <p:cNvSpPr txBox="1"/>
            <p:nvPr/>
          </p:nvSpPr>
          <p:spPr>
            <a:xfrm>
              <a:off x="7645400" y="2144752"/>
              <a:ext cx="1549400" cy="5427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04</a:t>
              </a:r>
            </a:p>
            <a:p>
              <a:pPr algn="ctr"/>
              <a:r>
                <a:rPr lang="zh-CN" altLang="en-US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  <a:endParaRPr lang="en-US" altLang="zh-CN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1926626" y="2766085"/>
            <a:ext cx="1534919" cy="1027514"/>
            <a:chOff x="5056696" y="2183559"/>
            <a:chExt cx="1549400" cy="1037208"/>
          </a:xfrm>
        </p:grpSpPr>
        <p:sp>
          <p:nvSpPr>
            <p:cNvPr id="24" name="椭圆 23"/>
            <p:cNvSpPr/>
            <p:nvPr/>
          </p:nvSpPr>
          <p:spPr>
            <a:xfrm>
              <a:off x="5312792" y="2183559"/>
              <a:ext cx="1037208" cy="103720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49"/>
            <p:cNvSpPr txBox="1"/>
            <p:nvPr/>
          </p:nvSpPr>
          <p:spPr>
            <a:xfrm>
              <a:off x="5056696" y="2457502"/>
              <a:ext cx="1549400" cy="5281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02</a:t>
              </a:r>
            </a:p>
            <a:p>
              <a:pPr algn="ctr"/>
              <a:r>
                <a:rPr lang="zh-CN" altLang="en-US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</a:p>
          </p:txBody>
        </p:sp>
      </p:grpSp>
      <p:sp>
        <p:nvSpPr>
          <p:cNvPr id="26" name="矩形 46"/>
          <p:cNvSpPr>
            <a:spLocks noChangeArrowheads="1"/>
          </p:cNvSpPr>
          <p:nvPr/>
        </p:nvSpPr>
        <p:spPr bwMode="auto">
          <a:xfrm>
            <a:off x="476188" y="177842"/>
            <a:ext cx="1415768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研究方法</a:t>
            </a:r>
          </a:p>
        </p:txBody>
      </p:sp>
      <p:sp>
        <p:nvSpPr>
          <p:cNvPr id="27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16241914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53" presetClass="entr" presetSubtype="0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7" presetClass="entr" presetSubtype="1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7" presetClass="entr" presetSubtype="1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7" presetClass="entr" presetSubtype="1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6" presetID="42" presetClass="entr" presetSubtype="0" dur="5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6" grpId="1"/>
      <p:bldP spid="27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Rectangle 1"/>
          <p:cNvSpPr>
            <a:spLocks noChangeArrowheads="1"/>
          </p:cNvSpPr>
          <p:nvPr/>
        </p:nvSpPr>
        <p:spPr bwMode="auto">
          <a:xfrm>
            <a:off x="874415" y="1019628"/>
            <a:ext cx="1036181" cy="284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rPr>
              <a:t>输入内容：</a:t>
            </a:r>
          </a:p>
        </p:txBody>
      </p:sp>
      <p:grpSp>
        <p:nvGrpSpPr>
          <p:cNvPr id="47" name="组合 46"/>
          <p:cNvGrpSpPr/>
          <p:nvPr/>
        </p:nvGrpSpPr>
        <p:grpSpPr>
          <a:xfrm>
            <a:off x="927624" y="1374659"/>
            <a:ext cx="2250658" cy="374309"/>
            <a:chOff x="2645777" y="1428360"/>
            <a:chExt cx="1523389" cy="914033"/>
          </a:xfrm>
        </p:grpSpPr>
        <p:sp>
          <p:nvSpPr>
            <p:cNvPr id="48" name="矩形 47"/>
            <p:cNvSpPr/>
            <p:nvPr/>
          </p:nvSpPr>
          <p:spPr>
            <a:xfrm>
              <a:off x="2645777" y="1428360"/>
              <a:ext cx="1523389" cy="914033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1073" tIns="131073" rIns="131073" bIns="131073" numCol="1" spcCol="1270" anchor="ctr" anchorCtr="0"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966788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zh-CN" altLang="en-US" sz="2200"/>
            </a:p>
          </p:txBody>
        </p:sp>
        <p:sp>
          <p:nvSpPr>
            <p:cNvPr id="52" name="文本框 25"/>
            <p:cNvSpPr txBox="1"/>
            <p:nvPr/>
          </p:nvSpPr>
          <p:spPr>
            <a:xfrm>
              <a:off x="2645777" y="1575354"/>
              <a:ext cx="1514250" cy="6764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01 </a:t>
              </a:r>
              <a:r>
                <a:rPr lang="zh-CN" altLang="en-US" sz="12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添加标题内容</a:t>
              </a:r>
              <a:endParaRPr lang="en-US" altLang="zh-CN" sz="1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3435443" y="1374659"/>
            <a:ext cx="2250658" cy="374309"/>
            <a:chOff x="2645777" y="1428360"/>
            <a:chExt cx="1523389" cy="914033"/>
          </a:xfrm>
        </p:grpSpPr>
        <p:sp>
          <p:nvSpPr>
            <p:cNvPr id="54" name="矩形 53"/>
            <p:cNvSpPr/>
            <p:nvPr/>
          </p:nvSpPr>
          <p:spPr>
            <a:xfrm>
              <a:off x="2645777" y="1428360"/>
              <a:ext cx="1523389" cy="914033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1073" tIns="131073" rIns="131073" bIns="131073" numCol="1" spcCol="1270" anchor="ctr" anchorCtr="0">
              <a:no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966788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zh-CN" altLang="en-US" sz="2200"/>
            </a:p>
          </p:txBody>
        </p:sp>
        <p:sp>
          <p:nvSpPr>
            <p:cNvPr id="55" name="文本框 28"/>
            <p:cNvSpPr txBox="1"/>
            <p:nvPr/>
          </p:nvSpPr>
          <p:spPr>
            <a:xfrm>
              <a:off x="2645777" y="1575354"/>
              <a:ext cx="1514250" cy="6764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02 </a:t>
              </a:r>
              <a:r>
                <a:rPr lang="zh-CN" altLang="en-US" sz="12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添加标题内容</a:t>
              </a:r>
              <a:endParaRPr lang="en-US" altLang="zh-CN" sz="1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6" name="组合 55"/>
          <p:cNvGrpSpPr/>
          <p:nvPr/>
        </p:nvGrpSpPr>
        <p:grpSpPr>
          <a:xfrm>
            <a:off x="874416" y="1844161"/>
            <a:ext cx="7950550" cy="307777"/>
            <a:chOff x="557975" y="2161954"/>
            <a:chExt cx="9337947" cy="410369"/>
          </a:xfrm>
        </p:grpSpPr>
        <p:sp>
          <p:nvSpPr>
            <p:cNvPr id="57" name="Rectangle 1"/>
            <p:cNvSpPr>
              <a:spLocks noChangeArrowheads="1"/>
            </p:cNvSpPr>
            <p:nvPr/>
          </p:nvSpPr>
          <p:spPr bwMode="auto">
            <a:xfrm>
              <a:off x="557975" y="2161954"/>
              <a:ext cx="1482087" cy="4103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添加小标题：</a:t>
              </a:r>
              <a:endParaRPr kumimoji="0" lang="zh-CN" altLang="en-US" b="1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58" name="矩形 57"/>
            <p:cNvSpPr/>
            <p:nvPr/>
          </p:nvSpPr>
          <p:spPr>
            <a:xfrm>
              <a:off x="1983773" y="2182473"/>
              <a:ext cx="791214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您的内容打在这里，或者通过复制您的文本后，并选择只保留文字。</a:t>
              </a:r>
              <a:endParaRPr lang="zh-CN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874415" y="2238740"/>
            <a:ext cx="6789966" cy="307777"/>
            <a:chOff x="557975" y="2688060"/>
            <a:chExt cx="7974838" cy="410369"/>
          </a:xfrm>
        </p:grpSpPr>
        <p:sp>
          <p:nvSpPr>
            <p:cNvPr id="60" name="Rectangle 1"/>
            <p:cNvSpPr>
              <a:spLocks noChangeArrowheads="1"/>
            </p:cNvSpPr>
            <p:nvPr/>
          </p:nvSpPr>
          <p:spPr bwMode="auto">
            <a:xfrm>
              <a:off x="557975" y="2688060"/>
              <a:ext cx="1482087" cy="4103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添加小标题：</a:t>
              </a:r>
            </a:p>
          </p:txBody>
        </p:sp>
        <p:sp>
          <p:nvSpPr>
            <p:cNvPr id="61" name="矩形 60"/>
            <p:cNvSpPr/>
            <p:nvPr/>
          </p:nvSpPr>
          <p:spPr>
            <a:xfrm>
              <a:off x="1983774" y="2708579"/>
              <a:ext cx="654903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您的内容打在这里，或者通过复制您的文本后，并选择只保留文字。</a:t>
              </a:r>
              <a:endParaRPr lang="zh-CN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65" name="组合 64"/>
          <p:cNvGrpSpPr/>
          <p:nvPr/>
        </p:nvGrpSpPr>
        <p:grpSpPr>
          <a:xfrm>
            <a:off x="927622" y="2842311"/>
            <a:ext cx="7264297" cy="1842677"/>
            <a:chOff x="611187" y="3614057"/>
            <a:chExt cx="7921625" cy="2678872"/>
          </a:xfrm>
        </p:grpSpPr>
        <p:sp>
          <p:nvSpPr>
            <p:cNvPr id="66" name="形状 65"/>
            <p:cNvSpPr/>
            <p:nvPr/>
          </p:nvSpPr>
          <p:spPr>
            <a:xfrm>
              <a:off x="611187" y="3614057"/>
              <a:ext cx="7921625" cy="2678872"/>
            </a:xfrm>
            <a:prstGeom prst="leftRightRibbon">
              <a:avLst>
                <a:gd name="adj1" fmla="val 54481"/>
                <a:gd name="adj2" fmla="val 50000"/>
                <a:gd name="adj3" fmla="val 16667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矩形 66"/>
            <p:cNvSpPr/>
            <p:nvPr/>
          </p:nvSpPr>
          <p:spPr>
            <a:xfrm>
              <a:off x="1150112" y="4142025"/>
              <a:ext cx="3175145" cy="118125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>
                <a:lnSpc>
                  <a:spcPct val="130000"/>
                </a:lnSpc>
              </a:pPr>
              <a:r>
                <a:rPr lang="zh-CN" altLang="en-US" sz="12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en-US" altLang="zh-CN" sz="12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68" name="矩形 67"/>
            <p:cNvSpPr/>
            <p:nvPr/>
          </p:nvSpPr>
          <p:spPr>
            <a:xfrm>
              <a:off x="4571999" y="4638717"/>
              <a:ext cx="3175145" cy="118125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>
                <a:lnSpc>
                  <a:spcPct val="130000"/>
                </a:lnSpc>
              </a:pPr>
              <a:r>
                <a:rPr lang="zh-CN" altLang="en-US" sz="12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</a:t>
              </a:r>
              <a:endParaRPr lang="en-US" altLang="zh-CN" sz="12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6" name="矩形 46"/>
          <p:cNvSpPr>
            <a:spLocks noChangeArrowheads="1"/>
          </p:cNvSpPr>
          <p:nvPr/>
        </p:nvSpPr>
        <p:spPr bwMode="auto">
          <a:xfrm>
            <a:off x="476188" y="177842"/>
            <a:ext cx="3062053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研究方案可行性说明</a:t>
            </a:r>
          </a:p>
        </p:txBody>
      </p:sp>
      <p:sp>
        <p:nvSpPr>
          <p:cNvPr id="27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57395237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3" presetClass="entr" presetSubtype="0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7750"/>
                            </p:stCondLst>
                            <p:childTnLst>
                              <p:par>
                                <p:cTn id="36" presetID="16" presetClass="entr" presetSubtype="37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26" grpId="1"/>
      <p:bldP spid="27" grpId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任意多边形 32"/>
          <p:cNvSpPr/>
          <p:nvPr/>
        </p:nvSpPr>
        <p:spPr>
          <a:xfrm>
            <a:off x="1844596" y="1909405"/>
            <a:ext cx="2016641" cy="1987724"/>
          </a:xfrm>
          <a:custGeom>
            <a:gdLst>
              <a:gd name="connsiteX0" fmla="*/ 1586555 w 2235200"/>
              <a:gd name="connsiteY0" fmla="*/ 356377 h 2235200"/>
              <a:gd name="connsiteX1" fmla="*/ 1760418 w 2235200"/>
              <a:gd name="connsiteY1" fmla="*/ 210481 h 2235200"/>
              <a:gd name="connsiteX2" fmla="*/ 1899314 w 2235200"/>
              <a:gd name="connsiteY2" fmla="*/ 327029 h 2235200"/>
              <a:gd name="connsiteX3" fmla="*/ 1785825 w 2235200"/>
              <a:gd name="connsiteY3" fmla="*/ 523585 h 2235200"/>
              <a:gd name="connsiteX4" fmla="*/ 1966144 w 2235200"/>
              <a:gd name="connsiteY4" fmla="*/ 835907 h 2235200"/>
              <a:gd name="connsiteX5" fmla="*/ 2193112 w 2235200"/>
              <a:gd name="connsiteY5" fmla="*/ 835901 h 2235200"/>
              <a:gd name="connsiteX6" fmla="*/ 2224597 w 2235200"/>
              <a:gd name="connsiteY6" fmla="*/ 1014463 h 2235200"/>
              <a:gd name="connsiteX7" fmla="*/ 2011316 w 2235200"/>
              <a:gd name="connsiteY7" fmla="*/ 1092085 h 2235200"/>
              <a:gd name="connsiteX8" fmla="*/ 1948692 w 2235200"/>
              <a:gd name="connsiteY8" fmla="*/ 1447245 h 2235200"/>
              <a:gd name="connsiteX9" fmla="*/ 2122562 w 2235200"/>
              <a:gd name="connsiteY9" fmla="*/ 1593132 h 2235200"/>
              <a:gd name="connsiteX10" fmla="*/ 2031904 w 2235200"/>
              <a:gd name="connsiteY10" fmla="*/ 1750157 h 2235200"/>
              <a:gd name="connsiteX11" fmla="*/ 1818627 w 2235200"/>
              <a:gd name="connsiteY11" fmla="*/ 1672524 h 2235200"/>
              <a:gd name="connsiteX12" fmla="*/ 1542362 w 2235200"/>
              <a:gd name="connsiteY12" fmla="*/ 1904338 h 2235200"/>
              <a:gd name="connsiteX13" fmla="*/ 1581780 w 2235200"/>
              <a:gd name="connsiteY13" fmla="*/ 2127856 h 2235200"/>
              <a:gd name="connsiteX14" fmla="*/ 1411398 w 2235200"/>
              <a:gd name="connsiteY14" fmla="*/ 2189870 h 2235200"/>
              <a:gd name="connsiteX15" fmla="*/ 1297919 w 2235200"/>
              <a:gd name="connsiteY15" fmla="*/ 1993308 h 2235200"/>
              <a:gd name="connsiteX16" fmla="*/ 937280 w 2235200"/>
              <a:gd name="connsiteY16" fmla="*/ 1993308 h 2235200"/>
              <a:gd name="connsiteX17" fmla="*/ 823802 w 2235200"/>
              <a:gd name="connsiteY17" fmla="*/ 2189870 h 2235200"/>
              <a:gd name="connsiteX18" fmla="*/ 653420 w 2235200"/>
              <a:gd name="connsiteY18" fmla="*/ 2127856 h 2235200"/>
              <a:gd name="connsiteX19" fmla="*/ 692839 w 2235200"/>
              <a:gd name="connsiteY19" fmla="*/ 1904338 h 2235200"/>
              <a:gd name="connsiteX20" fmla="*/ 416574 w 2235200"/>
              <a:gd name="connsiteY20" fmla="*/ 1672524 h 2235200"/>
              <a:gd name="connsiteX21" fmla="*/ 203296 w 2235200"/>
              <a:gd name="connsiteY21" fmla="*/ 1750157 h 2235200"/>
              <a:gd name="connsiteX22" fmla="*/ 112638 w 2235200"/>
              <a:gd name="connsiteY22" fmla="*/ 1593132 h 2235200"/>
              <a:gd name="connsiteX23" fmla="*/ 286508 w 2235200"/>
              <a:gd name="connsiteY23" fmla="*/ 1447245 h 2235200"/>
              <a:gd name="connsiteX24" fmla="*/ 223884 w 2235200"/>
              <a:gd name="connsiteY24" fmla="*/ 1092085 h 2235200"/>
              <a:gd name="connsiteX25" fmla="*/ 10603 w 2235200"/>
              <a:gd name="connsiteY25" fmla="*/ 1014463 h 2235200"/>
              <a:gd name="connsiteX26" fmla="*/ 42088 w 2235200"/>
              <a:gd name="connsiteY26" fmla="*/ 835901 h 2235200"/>
              <a:gd name="connsiteX27" fmla="*/ 269055 w 2235200"/>
              <a:gd name="connsiteY27" fmla="*/ 835907 h 2235200"/>
              <a:gd name="connsiteX28" fmla="*/ 449374 w 2235200"/>
              <a:gd name="connsiteY28" fmla="*/ 523585 h 2235200"/>
              <a:gd name="connsiteX29" fmla="*/ 335886 w 2235200"/>
              <a:gd name="connsiteY29" fmla="*/ 327029 h 2235200"/>
              <a:gd name="connsiteX30" fmla="*/ 474782 w 2235200"/>
              <a:gd name="connsiteY30" fmla="*/ 210481 h 2235200"/>
              <a:gd name="connsiteX31" fmla="*/ 648645 w 2235200"/>
              <a:gd name="connsiteY31" fmla="*/ 356377 h 2235200"/>
              <a:gd name="connsiteX32" fmla="*/ 987535 w 2235200"/>
              <a:gd name="connsiteY32" fmla="*/ 233031 h 2235200"/>
              <a:gd name="connsiteX33" fmla="*/ 1026942 w 2235200"/>
              <a:gd name="connsiteY33" fmla="*/ 9511 h 2235200"/>
              <a:gd name="connsiteX34" fmla="*/ 1208258 w 2235200"/>
              <a:gd name="connsiteY34" fmla="*/ 9511 h 2235200"/>
              <a:gd name="connsiteX35" fmla="*/ 1247665 w 2235200"/>
              <a:gd name="connsiteY35" fmla="*/ 233031 h 2235200"/>
              <a:gd name="connsiteX36" fmla="*/ 1586555 w 2235200"/>
              <a:gd name="connsiteY36" fmla="*/ 356377 h 2235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2235200" h="2235200">
                <a:moveTo>
                  <a:pt x="1586555" y="356377"/>
                </a:moveTo>
                <a:lnTo>
                  <a:pt x="1760418" y="210481"/>
                </a:lnTo>
                <a:lnTo>
                  <a:pt x="1899314" y="327029"/>
                </a:lnTo>
                <a:lnTo>
                  <a:pt x="1785825" y="523585"/>
                </a:lnTo>
                <a:cubicBezTo>
                  <a:pt x="1866522" y="614364"/>
                  <a:pt x="1927876" y="720632"/>
                  <a:pt x="1966144" y="835907"/>
                </a:cubicBezTo>
                <a:lnTo>
                  <a:pt x="2193112" y="835901"/>
                </a:lnTo>
                <a:lnTo>
                  <a:pt x="2224597" y="1014463"/>
                </a:lnTo>
                <a:lnTo>
                  <a:pt x="2011316" y="1092085"/>
                </a:lnTo>
                <a:cubicBezTo>
                  <a:pt x="2014782" y="1213496"/>
                  <a:pt x="1993474" y="1334341"/>
                  <a:pt x="1948692" y="1447245"/>
                </a:cubicBezTo>
                <a:lnTo>
                  <a:pt x="2122562" y="1593132"/>
                </a:lnTo>
                <a:lnTo>
                  <a:pt x="2031904" y="1750157"/>
                </a:lnTo>
                <a:lnTo>
                  <a:pt x="1818627" y="1672524"/>
                </a:lnTo>
                <a:cubicBezTo>
                  <a:pt x="1743241" y="1767759"/>
                  <a:pt x="1649240" y="1846634"/>
                  <a:pt x="1542362" y="1904338"/>
                </a:cubicBezTo>
                <a:lnTo>
                  <a:pt x="1581780" y="2127856"/>
                </a:lnTo>
                <a:lnTo>
                  <a:pt x="1411398" y="2189870"/>
                </a:lnTo>
                <a:lnTo>
                  <a:pt x="1297919" y="1993308"/>
                </a:lnTo>
                <a:cubicBezTo>
                  <a:pt x="1178954" y="2017804"/>
                  <a:pt x="1056245" y="2017804"/>
                  <a:pt x="937280" y="1993308"/>
                </a:cubicBezTo>
                <a:lnTo>
                  <a:pt x="823802" y="2189870"/>
                </a:lnTo>
                <a:lnTo>
                  <a:pt x="653420" y="2127856"/>
                </a:lnTo>
                <a:lnTo>
                  <a:pt x="692839" y="1904338"/>
                </a:lnTo>
                <a:cubicBezTo>
                  <a:pt x="585961" y="1846634"/>
                  <a:pt x="491960" y="1767758"/>
                  <a:pt x="416574" y="1672524"/>
                </a:cubicBezTo>
                <a:lnTo>
                  <a:pt x="203296" y="1750157"/>
                </a:lnTo>
                <a:lnTo>
                  <a:pt x="112638" y="1593132"/>
                </a:lnTo>
                <a:lnTo>
                  <a:pt x="286508" y="1447245"/>
                </a:lnTo>
                <a:cubicBezTo>
                  <a:pt x="241726" y="1334341"/>
                  <a:pt x="220417" y="1213496"/>
                  <a:pt x="223884" y="1092085"/>
                </a:cubicBezTo>
                <a:lnTo>
                  <a:pt x="10603" y="1014463"/>
                </a:lnTo>
                <a:lnTo>
                  <a:pt x="42088" y="835901"/>
                </a:lnTo>
                <a:lnTo>
                  <a:pt x="269055" y="835907"/>
                </a:lnTo>
                <a:cubicBezTo>
                  <a:pt x="307323" y="720632"/>
                  <a:pt x="368677" y="614363"/>
                  <a:pt x="449374" y="523585"/>
                </a:cubicBezTo>
                <a:lnTo>
                  <a:pt x="335886" y="327029"/>
                </a:lnTo>
                <a:lnTo>
                  <a:pt x="474782" y="210481"/>
                </a:lnTo>
                <a:lnTo>
                  <a:pt x="648645" y="356377"/>
                </a:lnTo>
                <a:cubicBezTo>
                  <a:pt x="752057" y="292669"/>
                  <a:pt x="867366" y="250701"/>
                  <a:pt x="987535" y="233031"/>
                </a:cubicBezTo>
                <a:lnTo>
                  <a:pt x="1026942" y="9511"/>
                </a:lnTo>
                <a:lnTo>
                  <a:pt x="1208258" y="9511"/>
                </a:lnTo>
                <a:lnTo>
                  <a:pt x="1247665" y="233031"/>
                </a:lnTo>
                <a:cubicBezTo>
                  <a:pt x="1367834" y="250700"/>
                  <a:pt x="1483142" y="292669"/>
                  <a:pt x="1586555" y="356377"/>
                </a:cubicBezTo>
                <a:close/>
              </a:path>
            </a:pathLst>
          </a:custGeom>
          <a:solidFill>
            <a:schemeClr val="accent1"/>
          </a:solidFill>
          <a:ln w="38100" cap="flat" cmpd="sng" algn="ctr">
            <a:noFill/>
            <a:prstDash val="solid"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19050"/>
          </a:sp3d>
        </p:spPr>
        <p:txBody>
          <a:bodyPr spcFirstLastPara="0" vert="horz" wrap="square" lIns="376084" tIns="431741" rIns="376084" bIns="461060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3668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3100">
              <a:solidFill>
                <a:sysClr val="window" lastClr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4" name="椭圆 33"/>
          <p:cNvSpPr/>
          <p:nvPr/>
        </p:nvSpPr>
        <p:spPr>
          <a:xfrm>
            <a:off x="2295607" y="2354589"/>
            <a:ext cx="1114619" cy="1097356"/>
          </a:xfrm>
          <a:prstGeom prst="ellipse">
            <a:avLst/>
          </a:prstGeom>
          <a:solidFill>
            <a:srgbClr val="FAFAFA"/>
          </a:solidFill>
          <a:ln w="120650" cap="flat" cmpd="sng" algn="ctr">
            <a:solidFill>
              <a:schemeClr val="bg1">
                <a:lumMod val="65000"/>
              </a:schemeClr>
            </a:solidFill>
            <a:prstDash val="soli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kern="0">
                <a:ln w="18415" cmpd="sng">
                  <a:noFill/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标题内容</a:t>
            </a:r>
            <a:endParaRPr lang="en-US" sz="1500" kern="0">
              <a:ln w="18415" cmpd="sng">
                <a:noFill/>
                <a:prstDash val="solid"/>
              </a:ln>
              <a:solidFill>
                <a:schemeClr val="tx1">
                  <a:lumMod val="75000"/>
                  <a:lumOff val="25000"/>
                </a:schemeClr>
              </a:solidFill>
              <a:latin typeface="微软雅黑" pitchFamily="34" charset="-122"/>
              <a:ea typeface="微软雅黑" pitchFamily="34" charset="-122"/>
              <a:cs typeface="Times New Roman" pitchFamily="18" charset="0"/>
            </a:endParaRPr>
          </a:p>
        </p:txBody>
      </p:sp>
      <p:sp>
        <p:nvSpPr>
          <p:cNvPr id="35" name="任意多边形 34"/>
          <p:cNvSpPr/>
          <p:nvPr/>
        </p:nvSpPr>
        <p:spPr>
          <a:xfrm rot="453073">
            <a:off x="965826" y="3260763"/>
            <a:ext cx="1475543" cy="1452690"/>
          </a:xfrm>
          <a:custGeom>
            <a:gdLst>
              <a:gd name="connsiteX0" fmla="*/ 1586555 w 2235200"/>
              <a:gd name="connsiteY0" fmla="*/ 356377 h 2235200"/>
              <a:gd name="connsiteX1" fmla="*/ 1760418 w 2235200"/>
              <a:gd name="connsiteY1" fmla="*/ 210481 h 2235200"/>
              <a:gd name="connsiteX2" fmla="*/ 1899314 w 2235200"/>
              <a:gd name="connsiteY2" fmla="*/ 327029 h 2235200"/>
              <a:gd name="connsiteX3" fmla="*/ 1785825 w 2235200"/>
              <a:gd name="connsiteY3" fmla="*/ 523585 h 2235200"/>
              <a:gd name="connsiteX4" fmla="*/ 1966144 w 2235200"/>
              <a:gd name="connsiteY4" fmla="*/ 835907 h 2235200"/>
              <a:gd name="connsiteX5" fmla="*/ 2193112 w 2235200"/>
              <a:gd name="connsiteY5" fmla="*/ 835901 h 2235200"/>
              <a:gd name="connsiteX6" fmla="*/ 2224597 w 2235200"/>
              <a:gd name="connsiteY6" fmla="*/ 1014463 h 2235200"/>
              <a:gd name="connsiteX7" fmla="*/ 2011316 w 2235200"/>
              <a:gd name="connsiteY7" fmla="*/ 1092085 h 2235200"/>
              <a:gd name="connsiteX8" fmla="*/ 1948692 w 2235200"/>
              <a:gd name="connsiteY8" fmla="*/ 1447245 h 2235200"/>
              <a:gd name="connsiteX9" fmla="*/ 2122562 w 2235200"/>
              <a:gd name="connsiteY9" fmla="*/ 1593132 h 2235200"/>
              <a:gd name="connsiteX10" fmla="*/ 2031904 w 2235200"/>
              <a:gd name="connsiteY10" fmla="*/ 1750157 h 2235200"/>
              <a:gd name="connsiteX11" fmla="*/ 1818627 w 2235200"/>
              <a:gd name="connsiteY11" fmla="*/ 1672524 h 2235200"/>
              <a:gd name="connsiteX12" fmla="*/ 1542362 w 2235200"/>
              <a:gd name="connsiteY12" fmla="*/ 1904338 h 2235200"/>
              <a:gd name="connsiteX13" fmla="*/ 1581780 w 2235200"/>
              <a:gd name="connsiteY13" fmla="*/ 2127856 h 2235200"/>
              <a:gd name="connsiteX14" fmla="*/ 1411398 w 2235200"/>
              <a:gd name="connsiteY14" fmla="*/ 2189870 h 2235200"/>
              <a:gd name="connsiteX15" fmla="*/ 1297919 w 2235200"/>
              <a:gd name="connsiteY15" fmla="*/ 1993308 h 2235200"/>
              <a:gd name="connsiteX16" fmla="*/ 937280 w 2235200"/>
              <a:gd name="connsiteY16" fmla="*/ 1993308 h 2235200"/>
              <a:gd name="connsiteX17" fmla="*/ 823802 w 2235200"/>
              <a:gd name="connsiteY17" fmla="*/ 2189870 h 2235200"/>
              <a:gd name="connsiteX18" fmla="*/ 653420 w 2235200"/>
              <a:gd name="connsiteY18" fmla="*/ 2127856 h 2235200"/>
              <a:gd name="connsiteX19" fmla="*/ 692839 w 2235200"/>
              <a:gd name="connsiteY19" fmla="*/ 1904338 h 2235200"/>
              <a:gd name="connsiteX20" fmla="*/ 416574 w 2235200"/>
              <a:gd name="connsiteY20" fmla="*/ 1672524 h 2235200"/>
              <a:gd name="connsiteX21" fmla="*/ 203296 w 2235200"/>
              <a:gd name="connsiteY21" fmla="*/ 1750157 h 2235200"/>
              <a:gd name="connsiteX22" fmla="*/ 112638 w 2235200"/>
              <a:gd name="connsiteY22" fmla="*/ 1593132 h 2235200"/>
              <a:gd name="connsiteX23" fmla="*/ 286508 w 2235200"/>
              <a:gd name="connsiteY23" fmla="*/ 1447245 h 2235200"/>
              <a:gd name="connsiteX24" fmla="*/ 223884 w 2235200"/>
              <a:gd name="connsiteY24" fmla="*/ 1092085 h 2235200"/>
              <a:gd name="connsiteX25" fmla="*/ 10603 w 2235200"/>
              <a:gd name="connsiteY25" fmla="*/ 1014463 h 2235200"/>
              <a:gd name="connsiteX26" fmla="*/ 42088 w 2235200"/>
              <a:gd name="connsiteY26" fmla="*/ 835901 h 2235200"/>
              <a:gd name="connsiteX27" fmla="*/ 269055 w 2235200"/>
              <a:gd name="connsiteY27" fmla="*/ 835907 h 2235200"/>
              <a:gd name="connsiteX28" fmla="*/ 449374 w 2235200"/>
              <a:gd name="connsiteY28" fmla="*/ 523585 h 2235200"/>
              <a:gd name="connsiteX29" fmla="*/ 335886 w 2235200"/>
              <a:gd name="connsiteY29" fmla="*/ 327029 h 2235200"/>
              <a:gd name="connsiteX30" fmla="*/ 474782 w 2235200"/>
              <a:gd name="connsiteY30" fmla="*/ 210481 h 2235200"/>
              <a:gd name="connsiteX31" fmla="*/ 648645 w 2235200"/>
              <a:gd name="connsiteY31" fmla="*/ 356377 h 2235200"/>
              <a:gd name="connsiteX32" fmla="*/ 987535 w 2235200"/>
              <a:gd name="connsiteY32" fmla="*/ 233031 h 2235200"/>
              <a:gd name="connsiteX33" fmla="*/ 1026942 w 2235200"/>
              <a:gd name="connsiteY33" fmla="*/ 9511 h 2235200"/>
              <a:gd name="connsiteX34" fmla="*/ 1208258 w 2235200"/>
              <a:gd name="connsiteY34" fmla="*/ 9511 h 2235200"/>
              <a:gd name="connsiteX35" fmla="*/ 1247665 w 2235200"/>
              <a:gd name="connsiteY35" fmla="*/ 233031 h 2235200"/>
              <a:gd name="connsiteX36" fmla="*/ 1586555 w 2235200"/>
              <a:gd name="connsiteY36" fmla="*/ 356377 h 2235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2235200" h="2235200">
                <a:moveTo>
                  <a:pt x="1586555" y="356377"/>
                </a:moveTo>
                <a:lnTo>
                  <a:pt x="1760418" y="210481"/>
                </a:lnTo>
                <a:lnTo>
                  <a:pt x="1899314" y="327029"/>
                </a:lnTo>
                <a:lnTo>
                  <a:pt x="1785825" y="523585"/>
                </a:lnTo>
                <a:cubicBezTo>
                  <a:pt x="1866522" y="614364"/>
                  <a:pt x="1927876" y="720632"/>
                  <a:pt x="1966144" y="835907"/>
                </a:cubicBezTo>
                <a:lnTo>
                  <a:pt x="2193112" y="835901"/>
                </a:lnTo>
                <a:lnTo>
                  <a:pt x="2224597" y="1014463"/>
                </a:lnTo>
                <a:lnTo>
                  <a:pt x="2011316" y="1092085"/>
                </a:lnTo>
                <a:cubicBezTo>
                  <a:pt x="2014782" y="1213496"/>
                  <a:pt x="1993474" y="1334341"/>
                  <a:pt x="1948692" y="1447245"/>
                </a:cubicBezTo>
                <a:lnTo>
                  <a:pt x="2122562" y="1593132"/>
                </a:lnTo>
                <a:lnTo>
                  <a:pt x="2031904" y="1750157"/>
                </a:lnTo>
                <a:lnTo>
                  <a:pt x="1818627" y="1672524"/>
                </a:lnTo>
                <a:cubicBezTo>
                  <a:pt x="1743241" y="1767759"/>
                  <a:pt x="1649240" y="1846634"/>
                  <a:pt x="1542362" y="1904338"/>
                </a:cubicBezTo>
                <a:lnTo>
                  <a:pt x="1581780" y="2127856"/>
                </a:lnTo>
                <a:lnTo>
                  <a:pt x="1411398" y="2189870"/>
                </a:lnTo>
                <a:lnTo>
                  <a:pt x="1297919" y="1993308"/>
                </a:lnTo>
                <a:cubicBezTo>
                  <a:pt x="1178954" y="2017804"/>
                  <a:pt x="1056245" y="2017804"/>
                  <a:pt x="937280" y="1993308"/>
                </a:cubicBezTo>
                <a:lnTo>
                  <a:pt x="823802" y="2189870"/>
                </a:lnTo>
                <a:lnTo>
                  <a:pt x="653420" y="2127856"/>
                </a:lnTo>
                <a:lnTo>
                  <a:pt x="692839" y="1904338"/>
                </a:lnTo>
                <a:cubicBezTo>
                  <a:pt x="585961" y="1846634"/>
                  <a:pt x="491960" y="1767758"/>
                  <a:pt x="416574" y="1672524"/>
                </a:cubicBezTo>
                <a:lnTo>
                  <a:pt x="203296" y="1750157"/>
                </a:lnTo>
                <a:lnTo>
                  <a:pt x="112638" y="1593132"/>
                </a:lnTo>
                <a:lnTo>
                  <a:pt x="286508" y="1447245"/>
                </a:lnTo>
                <a:cubicBezTo>
                  <a:pt x="241726" y="1334341"/>
                  <a:pt x="220417" y="1213496"/>
                  <a:pt x="223884" y="1092085"/>
                </a:cubicBezTo>
                <a:lnTo>
                  <a:pt x="10603" y="1014463"/>
                </a:lnTo>
                <a:lnTo>
                  <a:pt x="42088" y="835901"/>
                </a:lnTo>
                <a:lnTo>
                  <a:pt x="269055" y="835907"/>
                </a:lnTo>
                <a:cubicBezTo>
                  <a:pt x="307323" y="720632"/>
                  <a:pt x="368677" y="614363"/>
                  <a:pt x="449374" y="523585"/>
                </a:cubicBezTo>
                <a:lnTo>
                  <a:pt x="335886" y="327029"/>
                </a:lnTo>
                <a:lnTo>
                  <a:pt x="474782" y="210481"/>
                </a:lnTo>
                <a:lnTo>
                  <a:pt x="648645" y="356377"/>
                </a:lnTo>
                <a:cubicBezTo>
                  <a:pt x="752057" y="292669"/>
                  <a:pt x="867366" y="250701"/>
                  <a:pt x="987535" y="233031"/>
                </a:cubicBezTo>
                <a:lnTo>
                  <a:pt x="1026942" y="9511"/>
                </a:lnTo>
                <a:lnTo>
                  <a:pt x="1208258" y="9511"/>
                </a:lnTo>
                <a:lnTo>
                  <a:pt x="1247665" y="233031"/>
                </a:lnTo>
                <a:cubicBezTo>
                  <a:pt x="1367834" y="250700"/>
                  <a:pt x="1483142" y="292669"/>
                  <a:pt x="1586555" y="356377"/>
                </a:cubicBezTo>
                <a:close/>
              </a:path>
            </a:pathLst>
          </a:custGeom>
          <a:solidFill>
            <a:schemeClr val="accent1"/>
          </a:solidFill>
          <a:ln w="38100" cap="flat" cmpd="sng" algn="ctr">
            <a:noFill/>
            <a:prstDash val="solid"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19050"/>
          </a:sp3d>
        </p:spPr>
        <p:txBody>
          <a:bodyPr spcFirstLastPara="0" vert="horz" wrap="square" lIns="376084" tIns="431741" rIns="376084" bIns="461060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3668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endParaRPr lang="en-US" sz="3100">
              <a:solidFill>
                <a:sysClr val="window" lastClr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6" name="椭圆 35"/>
          <p:cNvSpPr/>
          <p:nvPr/>
        </p:nvSpPr>
        <p:spPr>
          <a:xfrm>
            <a:off x="1280658" y="3575570"/>
            <a:ext cx="845878" cy="832777"/>
          </a:xfrm>
          <a:prstGeom prst="ellipse">
            <a:avLst/>
          </a:prstGeom>
          <a:solidFill>
            <a:srgbClr val="FAFAFA"/>
          </a:solidFill>
          <a:ln w="101600" cap="flat" cmpd="sng" algn="ctr">
            <a:solidFill>
              <a:schemeClr val="bg1">
                <a:lumMod val="65000"/>
              </a:schemeClr>
            </a:solidFill>
            <a:prstDash val="soli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kern="0">
                <a:ln w="18415" cmpd="sng">
                  <a:noFill/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标题</a:t>
            </a:r>
            <a:endParaRPr lang="en-US" sz="1500" kern="0">
              <a:ln w="18415" cmpd="sng">
                <a:noFill/>
                <a:prstDash val="solid"/>
              </a:ln>
              <a:solidFill>
                <a:schemeClr val="tx1">
                  <a:lumMod val="75000"/>
                  <a:lumOff val="25000"/>
                </a:schemeClr>
              </a:solidFill>
              <a:latin typeface="微软雅黑" pitchFamily="34" charset="-122"/>
              <a:ea typeface="微软雅黑" pitchFamily="34" charset="-122"/>
              <a:cs typeface="Times New Roman" pitchFamily="18" charset="0"/>
            </a:endParaRPr>
          </a:p>
        </p:txBody>
      </p:sp>
      <p:sp>
        <p:nvSpPr>
          <p:cNvPr id="37" name="任意多边形 36"/>
          <p:cNvSpPr/>
          <p:nvPr/>
        </p:nvSpPr>
        <p:spPr>
          <a:xfrm rot="2431848">
            <a:off x="674307" y="1946149"/>
            <a:ext cx="1309021" cy="1288748"/>
          </a:xfrm>
          <a:custGeom>
            <a:gdLst>
              <a:gd name="connsiteX0" fmla="*/ 1586555 w 2235200"/>
              <a:gd name="connsiteY0" fmla="*/ 356377 h 2235200"/>
              <a:gd name="connsiteX1" fmla="*/ 1760418 w 2235200"/>
              <a:gd name="connsiteY1" fmla="*/ 210481 h 2235200"/>
              <a:gd name="connsiteX2" fmla="*/ 1899314 w 2235200"/>
              <a:gd name="connsiteY2" fmla="*/ 327029 h 2235200"/>
              <a:gd name="connsiteX3" fmla="*/ 1785825 w 2235200"/>
              <a:gd name="connsiteY3" fmla="*/ 523585 h 2235200"/>
              <a:gd name="connsiteX4" fmla="*/ 1966144 w 2235200"/>
              <a:gd name="connsiteY4" fmla="*/ 835907 h 2235200"/>
              <a:gd name="connsiteX5" fmla="*/ 2193112 w 2235200"/>
              <a:gd name="connsiteY5" fmla="*/ 835901 h 2235200"/>
              <a:gd name="connsiteX6" fmla="*/ 2224597 w 2235200"/>
              <a:gd name="connsiteY6" fmla="*/ 1014463 h 2235200"/>
              <a:gd name="connsiteX7" fmla="*/ 2011316 w 2235200"/>
              <a:gd name="connsiteY7" fmla="*/ 1092085 h 2235200"/>
              <a:gd name="connsiteX8" fmla="*/ 1948692 w 2235200"/>
              <a:gd name="connsiteY8" fmla="*/ 1447245 h 2235200"/>
              <a:gd name="connsiteX9" fmla="*/ 2122562 w 2235200"/>
              <a:gd name="connsiteY9" fmla="*/ 1593132 h 2235200"/>
              <a:gd name="connsiteX10" fmla="*/ 2031904 w 2235200"/>
              <a:gd name="connsiteY10" fmla="*/ 1750157 h 2235200"/>
              <a:gd name="connsiteX11" fmla="*/ 1818627 w 2235200"/>
              <a:gd name="connsiteY11" fmla="*/ 1672524 h 2235200"/>
              <a:gd name="connsiteX12" fmla="*/ 1542362 w 2235200"/>
              <a:gd name="connsiteY12" fmla="*/ 1904338 h 2235200"/>
              <a:gd name="connsiteX13" fmla="*/ 1581780 w 2235200"/>
              <a:gd name="connsiteY13" fmla="*/ 2127856 h 2235200"/>
              <a:gd name="connsiteX14" fmla="*/ 1411398 w 2235200"/>
              <a:gd name="connsiteY14" fmla="*/ 2189870 h 2235200"/>
              <a:gd name="connsiteX15" fmla="*/ 1297919 w 2235200"/>
              <a:gd name="connsiteY15" fmla="*/ 1993308 h 2235200"/>
              <a:gd name="connsiteX16" fmla="*/ 937280 w 2235200"/>
              <a:gd name="connsiteY16" fmla="*/ 1993308 h 2235200"/>
              <a:gd name="connsiteX17" fmla="*/ 823802 w 2235200"/>
              <a:gd name="connsiteY17" fmla="*/ 2189870 h 2235200"/>
              <a:gd name="connsiteX18" fmla="*/ 653420 w 2235200"/>
              <a:gd name="connsiteY18" fmla="*/ 2127856 h 2235200"/>
              <a:gd name="connsiteX19" fmla="*/ 692839 w 2235200"/>
              <a:gd name="connsiteY19" fmla="*/ 1904338 h 2235200"/>
              <a:gd name="connsiteX20" fmla="*/ 416574 w 2235200"/>
              <a:gd name="connsiteY20" fmla="*/ 1672524 h 2235200"/>
              <a:gd name="connsiteX21" fmla="*/ 203296 w 2235200"/>
              <a:gd name="connsiteY21" fmla="*/ 1750157 h 2235200"/>
              <a:gd name="connsiteX22" fmla="*/ 112638 w 2235200"/>
              <a:gd name="connsiteY22" fmla="*/ 1593132 h 2235200"/>
              <a:gd name="connsiteX23" fmla="*/ 286508 w 2235200"/>
              <a:gd name="connsiteY23" fmla="*/ 1447245 h 2235200"/>
              <a:gd name="connsiteX24" fmla="*/ 223884 w 2235200"/>
              <a:gd name="connsiteY24" fmla="*/ 1092085 h 2235200"/>
              <a:gd name="connsiteX25" fmla="*/ 10603 w 2235200"/>
              <a:gd name="connsiteY25" fmla="*/ 1014463 h 2235200"/>
              <a:gd name="connsiteX26" fmla="*/ 42088 w 2235200"/>
              <a:gd name="connsiteY26" fmla="*/ 835901 h 2235200"/>
              <a:gd name="connsiteX27" fmla="*/ 269055 w 2235200"/>
              <a:gd name="connsiteY27" fmla="*/ 835907 h 2235200"/>
              <a:gd name="connsiteX28" fmla="*/ 449374 w 2235200"/>
              <a:gd name="connsiteY28" fmla="*/ 523585 h 2235200"/>
              <a:gd name="connsiteX29" fmla="*/ 335886 w 2235200"/>
              <a:gd name="connsiteY29" fmla="*/ 327029 h 2235200"/>
              <a:gd name="connsiteX30" fmla="*/ 474782 w 2235200"/>
              <a:gd name="connsiteY30" fmla="*/ 210481 h 2235200"/>
              <a:gd name="connsiteX31" fmla="*/ 648645 w 2235200"/>
              <a:gd name="connsiteY31" fmla="*/ 356377 h 2235200"/>
              <a:gd name="connsiteX32" fmla="*/ 987535 w 2235200"/>
              <a:gd name="connsiteY32" fmla="*/ 233031 h 2235200"/>
              <a:gd name="connsiteX33" fmla="*/ 1026942 w 2235200"/>
              <a:gd name="connsiteY33" fmla="*/ 9511 h 2235200"/>
              <a:gd name="connsiteX34" fmla="*/ 1208258 w 2235200"/>
              <a:gd name="connsiteY34" fmla="*/ 9511 h 2235200"/>
              <a:gd name="connsiteX35" fmla="*/ 1247665 w 2235200"/>
              <a:gd name="connsiteY35" fmla="*/ 233031 h 2235200"/>
              <a:gd name="connsiteX36" fmla="*/ 1586555 w 2235200"/>
              <a:gd name="connsiteY36" fmla="*/ 356377 h 2235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2235200" h="2235200">
                <a:moveTo>
                  <a:pt x="1586555" y="356377"/>
                </a:moveTo>
                <a:lnTo>
                  <a:pt x="1760418" y="210481"/>
                </a:lnTo>
                <a:lnTo>
                  <a:pt x="1899314" y="327029"/>
                </a:lnTo>
                <a:lnTo>
                  <a:pt x="1785825" y="523585"/>
                </a:lnTo>
                <a:cubicBezTo>
                  <a:pt x="1866522" y="614364"/>
                  <a:pt x="1927876" y="720632"/>
                  <a:pt x="1966144" y="835907"/>
                </a:cubicBezTo>
                <a:lnTo>
                  <a:pt x="2193112" y="835901"/>
                </a:lnTo>
                <a:lnTo>
                  <a:pt x="2224597" y="1014463"/>
                </a:lnTo>
                <a:lnTo>
                  <a:pt x="2011316" y="1092085"/>
                </a:lnTo>
                <a:cubicBezTo>
                  <a:pt x="2014782" y="1213496"/>
                  <a:pt x="1993474" y="1334341"/>
                  <a:pt x="1948692" y="1447245"/>
                </a:cubicBezTo>
                <a:lnTo>
                  <a:pt x="2122562" y="1593132"/>
                </a:lnTo>
                <a:lnTo>
                  <a:pt x="2031904" y="1750157"/>
                </a:lnTo>
                <a:lnTo>
                  <a:pt x="1818627" y="1672524"/>
                </a:lnTo>
                <a:cubicBezTo>
                  <a:pt x="1743241" y="1767759"/>
                  <a:pt x="1649240" y="1846634"/>
                  <a:pt x="1542362" y="1904338"/>
                </a:cubicBezTo>
                <a:lnTo>
                  <a:pt x="1581780" y="2127856"/>
                </a:lnTo>
                <a:lnTo>
                  <a:pt x="1411398" y="2189870"/>
                </a:lnTo>
                <a:lnTo>
                  <a:pt x="1297919" y="1993308"/>
                </a:lnTo>
                <a:cubicBezTo>
                  <a:pt x="1178954" y="2017804"/>
                  <a:pt x="1056245" y="2017804"/>
                  <a:pt x="937280" y="1993308"/>
                </a:cubicBezTo>
                <a:lnTo>
                  <a:pt x="823802" y="2189870"/>
                </a:lnTo>
                <a:lnTo>
                  <a:pt x="653420" y="2127856"/>
                </a:lnTo>
                <a:lnTo>
                  <a:pt x="692839" y="1904338"/>
                </a:lnTo>
                <a:cubicBezTo>
                  <a:pt x="585961" y="1846634"/>
                  <a:pt x="491960" y="1767758"/>
                  <a:pt x="416574" y="1672524"/>
                </a:cubicBezTo>
                <a:lnTo>
                  <a:pt x="203296" y="1750157"/>
                </a:lnTo>
                <a:lnTo>
                  <a:pt x="112638" y="1593132"/>
                </a:lnTo>
                <a:lnTo>
                  <a:pt x="286508" y="1447245"/>
                </a:lnTo>
                <a:cubicBezTo>
                  <a:pt x="241726" y="1334341"/>
                  <a:pt x="220417" y="1213496"/>
                  <a:pt x="223884" y="1092085"/>
                </a:cubicBezTo>
                <a:lnTo>
                  <a:pt x="10603" y="1014463"/>
                </a:lnTo>
                <a:lnTo>
                  <a:pt x="42088" y="835901"/>
                </a:lnTo>
                <a:lnTo>
                  <a:pt x="269055" y="835907"/>
                </a:lnTo>
                <a:cubicBezTo>
                  <a:pt x="307323" y="720632"/>
                  <a:pt x="368677" y="614363"/>
                  <a:pt x="449374" y="523585"/>
                </a:cubicBezTo>
                <a:lnTo>
                  <a:pt x="335886" y="327029"/>
                </a:lnTo>
                <a:lnTo>
                  <a:pt x="474782" y="210481"/>
                </a:lnTo>
                <a:lnTo>
                  <a:pt x="648645" y="356377"/>
                </a:lnTo>
                <a:cubicBezTo>
                  <a:pt x="752057" y="292669"/>
                  <a:pt x="867366" y="250701"/>
                  <a:pt x="987535" y="233031"/>
                </a:cubicBezTo>
                <a:lnTo>
                  <a:pt x="1026942" y="9511"/>
                </a:lnTo>
                <a:lnTo>
                  <a:pt x="1208258" y="9511"/>
                </a:lnTo>
                <a:lnTo>
                  <a:pt x="1247665" y="233031"/>
                </a:lnTo>
                <a:cubicBezTo>
                  <a:pt x="1367834" y="250700"/>
                  <a:pt x="1483142" y="292669"/>
                  <a:pt x="1586555" y="356377"/>
                </a:cubicBezTo>
                <a:close/>
              </a:path>
            </a:pathLst>
          </a:custGeom>
          <a:solidFill>
            <a:schemeClr val="accent1"/>
          </a:solidFill>
          <a:ln w="38100" cap="flat" cmpd="sng" algn="ctr">
            <a:noFill/>
            <a:prstDash val="solid"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19050"/>
          </a:sp3d>
        </p:spPr>
        <p:txBody>
          <a:bodyPr spcFirstLastPara="0" vert="horz" wrap="square" lIns="376084" tIns="431741" rIns="376084" bIns="461060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3668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3100">
              <a:solidFill>
                <a:sysClr val="window" lastClr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8" name="椭圆 37"/>
          <p:cNvSpPr/>
          <p:nvPr/>
        </p:nvSpPr>
        <p:spPr>
          <a:xfrm>
            <a:off x="939916" y="2221126"/>
            <a:ext cx="750417" cy="738794"/>
          </a:xfrm>
          <a:prstGeom prst="ellipse">
            <a:avLst/>
          </a:prstGeom>
          <a:solidFill>
            <a:srgbClr val="FAFAFA"/>
          </a:solidFill>
          <a:ln w="101600" cap="flat" cmpd="sng" algn="ctr">
            <a:solidFill>
              <a:schemeClr val="bg1">
                <a:lumMod val="65000"/>
              </a:schemeClr>
            </a:solidFill>
            <a:prstDash val="soli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kern="0">
                <a:ln w="18415" cmpd="sng">
                  <a:noFill/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标题</a:t>
            </a:r>
            <a:endParaRPr lang="en-US" kern="0">
              <a:ln w="18415" cmpd="sng">
                <a:noFill/>
                <a:prstDash val="solid"/>
              </a:ln>
              <a:solidFill>
                <a:schemeClr val="tx1">
                  <a:lumMod val="75000"/>
                  <a:lumOff val="25000"/>
                </a:schemeClr>
              </a:solidFill>
              <a:latin typeface="微软雅黑" pitchFamily="34" charset="-122"/>
              <a:ea typeface="微软雅黑" pitchFamily="34" charset="-122"/>
              <a:cs typeface="Times New Roman" pitchFamily="18" charset="0"/>
            </a:endParaRPr>
          </a:p>
        </p:txBody>
      </p:sp>
      <p:sp>
        <p:nvSpPr>
          <p:cNvPr id="39" name="任意多边形 38"/>
          <p:cNvSpPr/>
          <p:nvPr/>
        </p:nvSpPr>
        <p:spPr>
          <a:xfrm rot="2431848">
            <a:off x="1647235" y="1065064"/>
            <a:ext cx="1112564" cy="1095333"/>
          </a:xfrm>
          <a:custGeom>
            <a:gdLst>
              <a:gd name="connsiteX0" fmla="*/ 1586555 w 2235200"/>
              <a:gd name="connsiteY0" fmla="*/ 356377 h 2235200"/>
              <a:gd name="connsiteX1" fmla="*/ 1760418 w 2235200"/>
              <a:gd name="connsiteY1" fmla="*/ 210481 h 2235200"/>
              <a:gd name="connsiteX2" fmla="*/ 1899314 w 2235200"/>
              <a:gd name="connsiteY2" fmla="*/ 327029 h 2235200"/>
              <a:gd name="connsiteX3" fmla="*/ 1785825 w 2235200"/>
              <a:gd name="connsiteY3" fmla="*/ 523585 h 2235200"/>
              <a:gd name="connsiteX4" fmla="*/ 1966144 w 2235200"/>
              <a:gd name="connsiteY4" fmla="*/ 835907 h 2235200"/>
              <a:gd name="connsiteX5" fmla="*/ 2193112 w 2235200"/>
              <a:gd name="connsiteY5" fmla="*/ 835901 h 2235200"/>
              <a:gd name="connsiteX6" fmla="*/ 2224597 w 2235200"/>
              <a:gd name="connsiteY6" fmla="*/ 1014463 h 2235200"/>
              <a:gd name="connsiteX7" fmla="*/ 2011316 w 2235200"/>
              <a:gd name="connsiteY7" fmla="*/ 1092085 h 2235200"/>
              <a:gd name="connsiteX8" fmla="*/ 1948692 w 2235200"/>
              <a:gd name="connsiteY8" fmla="*/ 1447245 h 2235200"/>
              <a:gd name="connsiteX9" fmla="*/ 2122562 w 2235200"/>
              <a:gd name="connsiteY9" fmla="*/ 1593132 h 2235200"/>
              <a:gd name="connsiteX10" fmla="*/ 2031904 w 2235200"/>
              <a:gd name="connsiteY10" fmla="*/ 1750157 h 2235200"/>
              <a:gd name="connsiteX11" fmla="*/ 1818627 w 2235200"/>
              <a:gd name="connsiteY11" fmla="*/ 1672524 h 2235200"/>
              <a:gd name="connsiteX12" fmla="*/ 1542362 w 2235200"/>
              <a:gd name="connsiteY12" fmla="*/ 1904338 h 2235200"/>
              <a:gd name="connsiteX13" fmla="*/ 1581780 w 2235200"/>
              <a:gd name="connsiteY13" fmla="*/ 2127856 h 2235200"/>
              <a:gd name="connsiteX14" fmla="*/ 1411398 w 2235200"/>
              <a:gd name="connsiteY14" fmla="*/ 2189870 h 2235200"/>
              <a:gd name="connsiteX15" fmla="*/ 1297919 w 2235200"/>
              <a:gd name="connsiteY15" fmla="*/ 1993308 h 2235200"/>
              <a:gd name="connsiteX16" fmla="*/ 937280 w 2235200"/>
              <a:gd name="connsiteY16" fmla="*/ 1993308 h 2235200"/>
              <a:gd name="connsiteX17" fmla="*/ 823802 w 2235200"/>
              <a:gd name="connsiteY17" fmla="*/ 2189870 h 2235200"/>
              <a:gd name="connsiteX18" fmla="*/ 653420 w 2235200"/>
              <a:gd name="connsiteY18" fmla="*/ 2127856 h 2235200"/>
              <a:gd name="connsiteX19" fmla="*/ 692839 w 2235200"/>
              <a:gd name="connsiteY19" fmla="*/ 1904338 h 2235200"/>
              <a:gd name="connsiteX20" fmla="*/ 416574 w 2235200"/>
              <a:gd name="connsiteY20" fmla="*/ 1672524 h 2235200"/>
              <a:gd name="connsiteX21" fmla="*/ 203296 w 2235200"/>
              <a:gd name="connsiteY21" fmla="*/ 1750157 h 2235200"/>
              <a:gd name="connsiteX22" fmla="*/ 112638 w 2235200"/>
              <a:gd name="connsiteY22" fmla="*/ 1593132 h 2235200"/>
              <a:gd name="connsiteX23" fmla="*/ 286508 w 2235200"/>
              <a:gd name="connsiteY23" fmla="*/ 1447245 h 2235200"/>
              <a:gd name="connsiteX24" fmla="*/ 223884 w 2235200"/>
              <a:gd name="connsiteY24" fmla="*/ 1092085 h 2235200"/>
              <a:gd name="connsiteX25" fmla="*/ 10603 w 2235200"/>
              <a:gd name="connsiteY25" fmla="*/ 1014463 h 2235200"/>
              <a:gd name="connsiteX26" fmla="*/ 42088 w 2235200"/>
              <a:gd name="connsiteY26" fmla="*/ 835901 h 2235200"/>
              <a:gd name="connsiteX27" fmla="*/ 269055 w 2235200"/>
              <a:gd name="connsiteY27" fmla="*/ 835907 h 2235200"/>
              <a:gd name="connsiteX28" fmla="*/ 449374 w 2235200"/>
              <a:gd name="connsiteY28" fmla="*/ 523585 h 2235200"/>
              <a:gd name="connsiteX29" fmla="*/ 335886 w 2235200"/>
              <a:gd name="connsiteY29" fmla="*/ 327029 h 2235200"/>
              <a:gd name="connsiteX30" fmla="*/ 474782 w 2235200"/>
              <a:gd name="connsiteY30" fmla="*/ 210481 h 2235200"/>
              <a:gd name="connsiteX31" fmla="*/ 648645 w 2235200"/>
              <a:gd name="connsiteY31" fmla="*/ 356377 h 2235200"/>
              <a:gd name="connsiteX32" fmla="*/ 987535 w 2235200"/>
              <a:gd name="connsiteY32" fmla="*/ 233031 h 2235200"/>
              <a:gd name="connsiteX33" fmla="*/ 1026942 w 2235200"/>
              <a:gd name="connsiteY33" fmla="*/ 9511 h 2235200"/>
              <a:gd name="connsiteX34" fmla="*/ 1208258 w 2235200"/>
              <a:gd name="connsiteY34" fmla="*/ 9511 h 2235200"/>
              <a:gd name="connsiteX35" fmla="*/ 1247665 w 2235200"/>
              <a:gd name="connsiteY35" fmla="*/ 233031 h 2235200"/>
              <a:gd name="connsiteX36" fmla="*/ 1586555 w 2235200"/>
              <a:gd name="connsiteY36" fmla="*/ 356377 h 2235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2235200" h="2235200">
                <a:moveTo>
                  <a:pt x="1586555" y="356377"/>
                </a:moveTo>
                <a:lnTo>
                  <a:pt x="1760418" y="210481"/>
                </a:lnTo>
                <a:lnTo>
                  <a:pt x="1899314" y="327029"/>
                </a:lnTo>
                <a:lnTo>
                  <a:pt x="1785825" y="523585"/>
                </a:lnTo>
                <a:cubicBezTo>
                  <a:pt x="1866522" y="614364"/>
                  <a:pt x="1927876" y="720632"/>
                  <a:pt x="1966144" y="835907"/>
                </a:cubicBezTo>
                <a:lnTo>
                  <a:pt x="2193112" y="835901"/>
                </a:lnTo>
                <a:lnTo>
                  <a:pt x="2224597" y="1014463"/>
                </a:lnTo>
                <a:lnTo>
                  <a:pt x="2011316" y="1092085"/>
                </a:lnTo>
                <a:cubicBezTo>
                  <a:pt x="2014782" y="1213496"/>
                  <a:pt x="1993474" y="1334341"/>
                  <a:pt x="1948692" y="1447245"/>
                </a:cubicBezTo>
                <a:lnTo>
                  <a:pt x="2122562" y="1593132"/>
                </a:lnTo>
                <a:lnTo>
                  <a:pt x="2031904" y="1750157"/>
                </a:lnTo>
                <a:lnTo>
                  <a:pt x="1818627" y="1672524"/>
                </a:lnTo>
                <a:cubicBezTo>
                  <a:pt x="1743241" y="1767759"/>
                  <a:pt x="1649240" y="1846634"/>
                  <a:pt x="1542362" y="1904338"/>
                </a:cubicBezTo>
                <a:lnTo>
                  <a:pt x="1581780" y="2127856"/>
                </a:lnTo>
                <a:lnTo>
                  <a:pt x="1411398" y="2189870"/>
                </a:lnTo>
                <a:lnTo>
                  <a:pt x="1297919" y="1993308"/>
                </a:lnTo>
                <a:cubicBezTo>
                  <a:pt x="1178954" y="2017804"/>
                  <a:pt x="1056245" y="2017804"/>
                  <a:pt x="937280" y="1993308"/>
                </a:cubicBezTo>
                <a:lnTo>
                  <a:pt x="823802" y="2189870"/>
                </a:lnTo>
                <a:lnTo>
                  <a:pt x="653420" y="2127856"/>
                </a:lnTo>
                <a:lnTo>
                  <a:pt x="692839" y="1904338"/>
                </a:lnTo>
                <a:cubicBezTo>
                  <a:pt x="585961" y="1846634"/>
                  <a:pt x="491960" y="1767758"/>
                  <a:pt x="416574" y="1672524"/>
                </a:cubicBezTo>
                <a:lnTo>
                  <a:pt x="203296" y="1750157"/>
                </a:lnTo>
                <a:lnTo>
                  <a:pt x="112638" y="1593132"/>
                </a:lnTo>
                <a:lnTo>
                  <a:pt x="286508" y="1447245"/>
                </a:lnTo>
                <a:cubicBezTo>
                  <a:pt x="241726" y="1334341"/>
                  <a:pt x="220417" y="1213496"/>
                  <a:pt x="223884" y="1092085"/>
                </a:cubicBezTo>
                <a:lnTo>
                  <a:pt x="10603" y="1014463"/>
                </a:lnTo>
                <a:lnTo>
                  <a:pt x="42088" y="835901"/>
                </a:lnTo>
                <a:lnTo>
                  <a:pt x="269055" y="835907"/>
                </a:lnTo>
                <a:cubicBezTo>
                  <a:pt x="307323" y="720632"/>
                  <a:pt x="368677" y="614363"/>
                  <a:pt x="449374" y="523585"/>
                </a:cubicBezTo>
                <a:lnTo>
                  <a:pt x="335886" y="327029"/>
                </a:lnTo>
                <a:lnTo>
                  <a:pt x="474782" y="210481"/>
                </a:lnTo>
                <a:lnTo>
                  <a:pt x="648645" y="356377"/>
                </a:lnTo>
                <a:cubicBezTo>
                  <a:pt x="752057" y="292669"/>
                  <a:pt x="867366" y="250701"/>
                  <a:pt x="987535" y="233031"/>
                </a:cubicBezTo>
                <a:lnTo>
                  <a:pt x="1026942" y="9511"/>
                </a:lnTo>
                <a:lnTo>
                  <a:pt x="1208258" y="9511"/>
                </a:lnTo>
                <a:lnTo>
                  <a:pt x="1247665" y="233031"/>
                </a:lnTo>
                <a:cubicBezTo>
                  <a:pt x="1367834" y="250700"/>
                  <a:pt x="1483142" y="292669"/>
                  <a:pt x="1586555" y="356377"/>
                </a:cubicBezTo>
                <a:close/>
              </a:path>
            </a:pathLst>
          </a:custGeom>
          <a:solidFill>
            <a:schemeClr val="accent1"/>
          </a:solidFill>
          <a:ln w="38100" cap="flat" cmpd="sng" algn="ctr">
            <a:noFill/>
            <a:prstDash val="solid"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19050"/>
          </a:sp3d>
        </p:spPr>
        <p:txBody>
          <a:bodyPr spcFirstLastPara="0" vert="horz" wrap="square" lIns="376084" tIns="431741" rIns="376084" bIns="461060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3668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3100">
              <a:solidFill>
                <a:sysClr val="window" lastClr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0" name="椭圆 39"/>
          <p:cNvSpPr/>
          <p:nvPr/>
        </p:nvSpPr>
        <p:spPr>
          <a:xfrm>
            <a:off x="1879815" y="1283918"/>
            <a:ext cx="637794" cy="627916"/>
          </a:xfrm>
          <a:prstGeom prst="ellipse">
            <a:avLst/>
          </a:prstGeom>
          <a:solidFill>
            <a:srgbClr val="FAFAFA"/>
          </a:solidFill>
          <a:ln w="101600" cap="flat" cmpd="sng" algn="ctr">
            <a:solidFill>
              <a:schemeClr val="bg1">
                <a:lumMod val="65000"/>
              </a:schemeClr>
            </a:solidFill>
            <a:prstDash val="solid"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kern="0">
                <a:ln w="18415" cmpd="sng">
                  <a:noFill/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标题</a:t>
            </a:r>
            <a:endParaRPr lang="en-US" altLang="zh-CN" kern="0">
              <a:ln w="18415" cmpd="sng">
                <a:noFill/>
                <a:prstDash val="solid"/>
              </a:ln>
              <a:solidFill>
                <a:schemeClr val="tx1">
                  <a:lumMod val="75000"/>
                  <a:lumOff val="25000"/>
                </a:schemeClr>
              </a:solidFill>
              <a:latin typeface="微软雅黑" pitchFamily="34" charset="-122"/>
              <a:ea typeface="微软雅黑" pitchFamily="34" charset="-122"/>
              <a:cs typeface="Times New Roman" pitchFamily="18" charset="0"/>
            </a:endParaRPr>
          </a:p>
        </p:txBody>
      </p:sp>
      <p:sp>
        <p:nvSpPr>
          <p:cNvPr id="41" name="环形箭头 40"/>
          <p:cNvSpPr/>
          <p:nvPr/>
        </p:nvSpPr>
        <p:spPr>
          <a:xfrm rot="5920462">
            <a:off x="2848033" y="1784075"/>
            <a:ext cx="2220686" cy="2220686"/>
          </a:xfrm>
          <a:prstGeom prst="circular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5297163" y="1266180"/>
            <a:ext cx="3150161" cy="3263971"/>
            <a:chOff x="5818000" y="1927702"/>
            <a:chExt cx="5586883" cy="4351961"/>
          </a:xfrm>
        </p:grpSpPr>
        <p:sp>
          <p:nvSpPr>
            <p:cNvPr id="19" name="圆角矩形 18"/>
            <p:cNvSpPr/>
            <p:nvPr/>
          </p:nvSpPr>
          <p:spPr>
            <a:xfrm>
              <a:off x="5818000" y="2002147"/>
              <a:ext cx="5586883" cy="4197796"/>
            </a:xfrm>
            <a:prstGeom prst="roundRect">
              <a:avLst>
                <a:gd name="adj" fmla="val 7739"/>
              </a:avLst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文本框 31"/>
            <p:cNvSpPr txBox="1"/>
            <p:nvPr/>
          </p:nvSpPr>
          <p:spPr>
            <a:xfrm>
              <a:off x="6089670" y="1927702"/>
              <a:ext cx="5053952" cy="4351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>
                <a:lnSpc>
                  <a:spcPct val="200000"/>
                </a:lnSpc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添加标题内容</a:t>
              </a:r>
              <a:endPara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indent="342900"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indent="342900"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indent="342900">
                <a:lnSpc>
                  <a:spcPct val="130000"/>
                </a:lnSpc>
              </a:pPr>
              <a:endParaRPr lang="en-US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1" name="矩形 46"/>
          <p:cNvSpPr>
            <a:spLocks noChangeArrowheads="1"/>
          </p:cNvSpPr>
          <p:nvPr/>
        </p:nvSpPr>
        <p:spPr bwMode="auto">
          <a:xfrm>
            <a:off x="476188" y="177842"/>
            <a:ext cx="2954651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研究方案可行性说明</a:t>
            </a:r>
          </a:p>
        </p:txBody>
      </p:sp>
      <p:sp>
        <p:nvSpPr>
          <p:cNvPr id="22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31327059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1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8" dur="500" fill="hold" grpId="6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" dur="500" fill="hold" grpId="9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dur="50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dur="5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4" presetClass="entr" presetSubtype="10" dur="500" fill="hold" grpId="1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4" presetClass="entr" presetSubtype="10" dur="500" fill="hold" grpId="8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9" presetID="14" presetClass="entr" presetSubtype="10" dur="500" fill="hold" grpId="5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3" presetID="14" presetClass="entr" presetSubtype="10" dur="500" fill="hold" grpId="2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8" presetClass="emph" presetSubtype="0" dur="3000" repeatCount="indefinite" fill="hold" grpId="7" nodeType="afterEffect">
                                  <p:stCondLst>
                                    <p:cond delay="3500"/>
                                  </p:stCondLst>
                                  <p:childTnLst>
                                    <p:animRot by="-21600000">
                                      <p:cBhvr>
                                        <p:cTn id="48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8" presetClass="emph" presetSubtype="0" dur="3000" repeatCount="indefinite" fill="hold" grpId="10" nodeType="withEffect">
                                  <p:stCondLst>
                                    <p:cond delay="3500"/>
                                  </p:stCondLst>
                                  <p:childTnLst>
                                    <p:animRot by="-21600000">
                                      <p:cBhvr>
                                        <p:cTn id="50" dur="3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1" presetID="8" presetClass="emph" presetSubtype="0" dur="3000" repeatCount="indefinite" fill="hold" grpId="4" nodeType="withEffect">
                                  <p:stCondLst>
                                    <p:cond delay="3500"/>
                                  </p:stCondLst>
                                  <p:childTnLst>
                                    <p:animRot by="-21600000">
                                      <p:cBhvr>
                                        <p:cTn id="5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8" presetClass="emph" presetSubtype="0" dur="3000" repeatCount="indefinite" fill="hold" grpId="1" nodeType="withEffect">
                                  <p:stCondLst>
                                    <p:cond delay="3500"/>
                                  </p:stCondLst>
                                  <p:childTnLst>
                                    <p:animRot by="21600000">
                                      <p:cBhvr>
                                        <p:cTn id="54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500"/>
                            </p:stCondLst>
                            <p:childTnLst>
                              <p:par>
                                <p:cTn id="56" presetID="22" presetClass="entr" presetSubtype="1" dur="500" fill="hold" grpId="12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7500"/>
                            </p:stCondLst>
                            <p:childTnLst>
                              <p:par>
                                <p:cTn id="60" presetID="14" presetClass="entr" presetSubtype="10" dur="500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3" grpId="1"/>
      <p:bldP spid="34" grpId="2"/>
      <p:bldP spid="35" grpId="3"/>
      <p:bldP spid="35" grpId="4"/>
      <p:bldP spid="36" grpId="5"/>
      <p:bldP spid="37" grpId="6"/>
      <p:bldP spid="37" grpId="7"/>
      <p:bldP spid="38" grpId="8"/>
      <p:bldP spid="39" grpId="9"/>
      <p:bldP spid="39" grpId="10"/>
      <p:bldP spid="40" grpId="11"/>
      <p:bldP spid="41" grpId="12"/>
      <p:bldP spid="21" grpId="13"/>
      <p:bldP spid="22" grpId="14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梯形 34"/>
          <p:cNvSpPr/>
          <p:nvPr/>
        </p:nvSpPr>
        <p:spPr>
          <a:xfrm rot="16200000">
            <a:off x="5584648" y="-338488"/>
            <a:ext cx="1718803" cy="5399903"/>
          </a:xfrm>
          <a:prstGeom prst="trapezoid">
            <a:avLst>
              <a:gd name="adj" fmla="val 16935"/>
            </a:avLst>
          </a:prstGeom>
          <a:solidFill>
            <a:srgbClr val="071F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zh-CN" altLang="en-US" sz="1800"/>
          </a:p>
        </p:txBody>
      </p:sp>
      <p:sp>
        <p:nvSpPr>
          <p:cNvPr id="37" name="梯形 36"/>
          <p:cNvSpPr/>
          <p:nvPr/>
        </p:nvSpPr>
        <p:spPr>
          <a:xfrm rot="5400000">
            <a:off x="998730" y="477602"/>
            <a:ext cx="1758050" cy="3755509"/>
          </a:xfrm>
          <a:prstGeom prst="trapezoid">
            <a:avLst>
              <a:gd name="adj" fmla="val 17865"/>
            </a:avLst>
          </a:prstGeom>
          <a:solidFill>
            <a:schemeClr val="bg1">
              <a:lumMod val="5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zh-CN" altLang="en-US" sz="1800"/>
          </a:p>
        </p:txBody>
      </p:sp>
      <p:sp>
        <p:nvSpPr>
          <p:cNvPr id="26" name="文本框 1"/>
          <p:cNvSpPr txBox="1"/>
          <p:nvPr/>
        </p:nvSpPr>
        <p:spPr>
          <a:xfrm>
            <a:off x="2796809" y="1334898"/>
            <a:ext cx="946413" cy="39241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rgbClr val="071F65"/>
                </a:solidFill>
                <a:latin typeface="+mj-ea"/>
                <a:ea typeface="+mj-ea"/>
              </a:rPr>
              <a:t>过渡页</a:t>
            </a:r>
          </a:p>
        </p:txBody>
      </p:sp>
      <p:sp>
        <p:nvSpPr>
          <p:cNvPr id="27" name="文本框 2"/>
          <p:cNvSpPr txBox="1"/>
          <p:nvPr/>
        </p:nvSpPr>
        <p:spPr>
          <a:xfrm>
            <a:off x="2796809" y="1917123"/>
            <a:ext cx="872675" cy="900246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bg1"/>
                </a:solidFill>
              </a:rPr>
              <a:t>Part</a:t>
            </a:r>
            <a:r>
              <a:rPr lang="en-US" altLang="zh-CN" sz="5400" b="1">
                <a:solidFill>
                  <a:schemeClr val="bg1"/>
                </a:solidFill>
              </a:rPr>
              <a:t>3</a:t>
            </a:r>
            <a:endParaRPr lang="zh-CN" altLang="en-US" sz="5400" b="1">
              <a:solidFill>
                <a:schemeClr val="bg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229098" y="2019303"/>
            <a:ext cx="2908489" cy="623248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</a:rPr>
              <a:t>关键技术难点</a:t>
            </a:r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247" y="1334898"/>
            <a:ext cx="1310443" cy="1310443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7269687" y="1774521"/>
            <a:ext cx="1224548" cy="1175807"/>
            <a:chOff x="5838755" y="1774521"/>
            <a:chExt cx="1224548" cy="1175807"/>
          </a:xfrm>
        </p:grpSpPr>
        <p:grpSp>
          <p:nvGrpSpPr>
            <p:cNvPr id="31" name="组合 30"/>
            <p:cNvGrpSpPr/>
            <p:nvPr/>
          </p:nvGrpSpPr>
          <p:grpSpPr>
            <a:xfrm>
              <a:off x="5838755" y="1774521"/>
              <a:ext cx="1210588" cy="892148"/>
              <a:chOff x="9140243" y="2649839"/>
              <a:chExt cx="1614117" cy="1189530"/>
            </a:xfrm>
          </p:grpSpPr>
          <p:sp>
            <p:nvSpPr>
              <p:cNvPr id="32" name="矩形 31"/>
              <p:cNvSpPr/>
              <p:nvPr/>
            </p:nvSpPr>
            <p:spPr>
              <a:xfrm>
                <a:off x="9140243" y="2649839"/>
                <a:ext cx="1614117" cy="41036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0"/>
                  </a:spcBef>
                </a:pPr>
                <a:r>
                  <a:rPr kumimoji="1" lang="en-US" altLang="zh-CN">
                    <a:solidFill>
                      <a:schemeClr val="bg1"/>
                    </a:solidFill>
                  </a:rPr>
                  <a:t>3-1 </a:t>
                </a:r>
                <a:r>
                  <a:rPr kumimoji="1" lang="zh-CN" altLang="en-US">
                    <a:solidFill>
                      <a:schemeClr val="bg1"/>
                    </a:solidFill>
                  </a:rPr>
                  <a:t>关键技术</a:t>
                </a:r>
                <a:endParaRPr lang="zh-CN" altLang="en-US">
                  <a:solidFill>
                    <a:schemeClr val="bg1"/>
                  </a:solidFill>
                  <a:sym typeface="微软雅黑" pitchFamily="34" charset="-122"/>
                </a:endParaRPr>
              </a:p>
            </p:txBody>
          </p:sp>
          <p:sp>
            <p:nvSpPr>
              <p:cNvPr id="33" name="矩形 32"/>
              <p:cNvSpPr/>
              <p:nvPr/>
            </p:nvSpPr>
            <p:spPr>
              <a:xfrm>
                <a:off x="9140243" y="3037021"/>
                <a:ext cx="1614117" cy="41036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chemeClr val="bg1"/>
                    </a:solidFill>
                  </a:rPr>
                  <a:t>3-2 </a:t>
                </a:r>
                <a:r>
                  <a:rPr lang="zh-CN" altLang="en-US">
                    <a:solidFill>
                      <a:schemeClr val="bg1"/>
                    </a:solidFill>
                  </a:rPr>
                  <a:t>实践难点</a:t>
                </a:r>
              </a:p>
            </p:txBody>
          </p:sp>
          <p:sp>
            <p:nvSpPr>
              <p:cNvPr id="34" name="矩形 33"/>
              <p:cNvSpPr/>
              <p:nvPr/>
            </p:nvSpPr>
            <p:spPr>
              <a:xfrm>
                <a:off x="9140243" y="3429000"/>
                <a:ext cx="1614117" cy="41036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>
                    <a:solidFill>
                      <a:schemeClr val="bg1"/>
                    </a:solidFill>
                  </a:rPr>
                  <a:t>3-3 </a:t>
                </a:r>
                <a:r>
                  <a:rPr kumimoji="1" lang="zh-CN" altLang="en-US">
                    <a:solidFill>
                      <a:schemeClr val="bg1"/>
                    </a:solidFill>
                  </a:rPr>
                  <a:t>市场调研</a:t>
                </a:r>
                <a:endParaRPr lang="zh-CN" altLang="en-US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8" name="矩形 37"/>
            <p:cNvSpPr/>
            <p:nvPr/>
          </p:nvSpPr>
          <p:spPr>
            <a:xfrm>
              <a:off x="5852715" y="2642551"/>
              <a:ext cx="1210588" cy="30777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>
                  <a:solidFill>
                    <a:schemeClr val="bg1"/>
                  </a:solidFill>
                </a:rPr>
                <a:t>3-4 </a:t>
              </a:r>
              <a:r>
                <a:rPr kumimoji="1" lang="zh-CN" altLang="en-US">
                  <a:solidFill>
                    <a:schemeClr val="bg1"/>
                  </a:solidFill>
                </a:rPr>
                <a:t>案例分析</a:t>
              </a:r>
              <a:endParaRPr lang="zh-CN" altLang="en-US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0328856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20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7" presetClass="entr" presetSubtype="0" dur="1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4" presetID="14" presetClass="entr" presetSubtype="10" dur="500" fill="hold" grpId="3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8" presetID="22" presetClass="entr" presetSubtype="8" dur="500" fill="hold" grpId="4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" presetClass="entr" presetSubtype="2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1"/>
      <p:bldP spid="26" grpId="2"/>
      <p:bldP spid="27" grpId="3"/>
      <p:bldP spid="29" grpId="4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15"/>
          <p:cNvSpPr txBox="1"/>
          <p:nvPr/>
        </p:nvSpPr>
        <p:spPr>
          <a:xfrm>
            <a:off x="2780149" y="1165561"/>
            <a:ext cx="4455168" cy="75513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您的内容打在这里，或者通过复制您的文本后，在此框中选择粘贴，并选择只保存文字。您的内容打在这里，或者通过复制您的文本后，在此框中选择粘贴，并选择只保存文字。</a:t>
            </a:r>
          </a:p>
        </p:txBody>
      </p:sp>
      <p:sp>
        <p:nvSpPr>
          <p:cNvPr id="7" name="文本框 18"/>
          <p:cNvSpPr txBox="1"/>
          <p:nvPr/>
        </p:nvSpPr>
        <p:spPr>
          <a:xfrm>
            <a:off x="1874695" y="3226808"/>
            <a:ext cx="4543194" cy="617837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您的内容打在这里，或者通过复制您的文本后，在此框中选择粘贴，并选择只保存文字。您的内容打在这里，或者通过复制您的文本后，在此框中选择粘贴，并选择只保存文字。</a:t>
            </a:r>
          </a:p>
        </p:txBody>
      </p:sp>
      <p:sp>
        <p:nvSpPr>
          <p:cNvPr id="8" name="矩形 7"/>
          <p:cNvSpPr/>
          <p:nvPr/>
        </p:nvSpPr>
        <p:spPr>
          <a:xfrm rot="20926620">
            <a:off x="1462976" y="2273983"/>
            <a:ext cx="6182916" cy="2939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bg1"/>
              </a:solidFill>
              <a:latin typeface="Arial" pitchFamily="34" charset="0"/>
              <a:ea typeface="微软雅黑" pitchFamily="34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447698" y="1100978"/>
            <a:ext cx="1230086" cy="1091735"/>
            <a:chOff x="411429" y="2379138"/>
            <a:chExt cx="1640114" cy="1455646"/>
          </a:xfrm>
        </p:grpSpPr>
        <p:sp>
          <p:nvSpPr>
            <p:cNvPr id="10" name="下箭头 9"/>
            <p:cNvSpPr/>
            <p:nvPr/>
          </p:nvSpPr>
          <p:spPr>
            <a:xfrm>
              <a:off x="411429" y="2379138"/>
              <a:ext cx="1640114" cy="1455646"/>
            </a:xfrm>
            <a:prstGeom prst="downArrow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5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</a:endParaRPr>
            </a:p>
          </p:txBody>
        </p:sp>
        <p:sp>
          <p:nvSpPr>
            <p:cNvPr id="11" name="文本框 4"/>
            <p:cNvSpPr txBox="1"/>
            <p:nvPr/>
          </p:nvSpPr>
          <p:spPr>
            <a:xfrm>
              <a:off x="923814" y="2392494"/>
              <a:ext cx="553997" cy="125476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6431085" y="2685507"/>
            <a:ext cx="1230086" cy="1091736"/>
            <a:chOff x="7055945" y="4194060"/>
            <a:chExt cx="1640114" cy="1455648"/>
          </a:xfrm>
        </p:grpSpPr>
        <p:sp>
          <p:nvSpPr>
            <p:cNvPr id="13" name="下箭头 12"/>
            <p:cNvSpPr/>
            <p:nvPr/>
          </p:nvSpPr>
          <p:spPr>
            <a:xfrm flipV="1">
              <a:off x="7055945" y="4194060"/>
              <a:ext cx="1640114" cy="1455648"/>
            </a:xfrm>
            <a:prstGeom prst="downArrow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5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</a:endParaRPr>
            </a:p>
          </p:txBody>
        </p:sp>
        <p:sp>
          <p:nvSpPr>
            <p:cNvPr id="14" name="文本框 22"/>
            <p:cNvSpPr txBox="1"/>
            <p:nvPr/>
          </p:nvSpPr>
          <p:spPr>
            <a:xfrm>
              <a:off x="7568321" y="4371789"/>
              <a:ext cx="553997" cy="1254763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添加标题</a:t>
              </a:r>
            </a:p>
          </p:txBody>
        </p:sp>
      </p:grpSp>
      <p:sp>
        <p:nvSpPr>
          <p:cNvPr id="15" name="等腰三角形 14"/>
          <p:cNvSpPr/>
          <p:nvPr/>
        </p:nvSpPr>
        <p:spPr>
          <a:xfrm>
            <a:off x="4241554" y="2557134"/>
            <a:ext cx="653144" cy="56305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bg1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17" name="文本框 19"/>
          <p:cNvSpPr txBox="1"/>
          <p:nvPr/>
        </p:nvSpPr>
        <p:spPr>
          <a:xfrm>
            <a:off x="798841" y="4171995"/>
            <a:ext cx="7543800" cy="52630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您的内容打在这里，或者通过复制您的文本后，在此框中选择粘贴，并选择只保存文字。您的内容打在这里，或者通过复制您的文本后，在此框中选择粘贴，并选择只保存文字。</a:t>
            </a: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476188" y="177842"/>
            <a:ext cx="1415768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关键技术</a:t>
            </a:r>
          </a:p>
        </p:txBody>
      </p:sp>
      <p:sp>
        <p:nvSpPr>
          <p:cNvPr id="19" name="等腰三角形 18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90373819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5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42" presetClass="entr" presetSubtype="0" dur="500" fill="hold" grpId="3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9" presetClass="entr" presetSubtype="0" dur="500" decel="10000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2" presetClass="entr" presetSubtype="1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2" presetClass="entr" presetSubtype="8" dur="5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9" presetID="22" presetClass="entr" presetSubtype="2" dur="500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3" presetID="42" presetClass="entr" presetSubtype="0" dur="500" fill="hold" grpId="4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15" grpId="3"/>
      <p:bldP spid="17" grpId="4"/>
      <p:bldP spid="18" grpId="5"/>
      <p:bldP spid="19" grpId="6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椭圆 5"/>
          <p:cNvSpPr/>
          <p:nvPr/>
        </p:nvSpPr>
        <p:spPr>
          <a:xfrm>
            <a:off x="1978345" y="1190801"/>
            <a:ext cx="753299" cy="75329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latin typeface="微软雅黑" pitchFamily="34" charset="-122"/>
                <a:ea typeface="微软雅黑" pitchFamily="34" charset="-122"/>
              </a:rPr>
              <a:t>A</a:t>
            </a:r>
            <a:endParaRPr lang="zh-HK" altLang="en-US" sz="27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2731645" y="2517561"/>
            <a:ext cx="753299" cy="75329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latin typeface="微软雅黑" pitchFamily="34" charset="-122"/>
                <a:ea typeface="微软雅黑" pitchFamily="34" charset="-122"/>
              </a:rPr>
              <a:t>B</a:t>
            </a:r>
            <a:endParaRPr lang="zh-HK" altLang="en-US" sz="27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1978345" y="3733008"/>
            <a:ext cx="753299" cy="75329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latin typeface="微软雅黑" pitchFamily="34" charset="-122"/>
                <a:ea typeface="微软雅黑" pitchFamily="34" charset="-122"/>
              </a:rPr>
              <a:t>C</a:t>
            </a:r>
            <a:endParaRPr lang="zh-HK" altLang="en-US" sz="2700" b="1"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 flipV="1">
            <a:off x="1198540" y="1842145"/>
            <a:ext cx="666390" cy="395669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1364018" y="2894210"/>
            <a:ext cx="1197420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1171514" y="3542657"/>
            <a:ext cx="720442" cy="380361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3"/>
          <p:cNvGrpSpPr/>
          <p:nvPr/>
        </p:nvGrpSpPr>
        <p:grpSpPr>
          <a:xfrm>
            <a:off x="3009417" y="1081739"/>
            <a:ext cx="4566499" cy="1078503"/>
            <a:chOff x="4012556" y="1375083"/>
            <a:chExt cx="5516462" cy="1438005"/>
          </a:xfrm>
        </p:grpSpPr>
        <p:sp>
          <p:nvSpPr>
            <p:cNvPr id="12" name="矩形 11"/>
            <p:cNvSpPr/>
            <p:nvPr/>
          </p:nvSpPr>
          <p:spPr>
            <a:xfrm>
              <a:off x="4012556" y="1729714"/>
              <a:ext cx="5516462" cy="10833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  <p:sp>
          <p:nvSpPr>
            <p:cNvPr id="13" name="文本框 42"/>
            <p:cNvSpPr txBox="1"/>
            <p:nvPr/>
          </p:nvSpPr>
          <p:spPr>
            <a:xfrm>
              <a:off x="4012556" y="1375083"/>
              <a:ext cx="2374014" cy="4103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A </a:t>
              </a: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添加标题内容</a:t>
              </a: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655150" y="2399998"/>
            <a:ext cx="4566499" cy="1078502"/>
            <a:chOff x="4873534" y="3109566"/>
            <a:chExt cx="5516462" cy="1438002"/>
          </a:xfrm>
        </p:grpSpPr>
        <p:sp>
          <p:nvSpPr>
            <p:cNvPr id="14" name="矩形 13"/>
            <p:cNvSpPr/>
            <p:nvPr/>
          </p:nvSpPr>
          <p:spPr>
            <a:xfrm>
              <a:off x="4873534" y="3464195"/>
              <a:ext cx="5516462" cy="10833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  <p:sp>
          <p:nvSpPr>
            <p:cNvPr id="15" name="文本框 44"/>
            <p:cNvSpPr txBox="1"/>
            <p:nvPr/>
          </p:nvSpPr>
          <p:spPr>
            <a:xfrm>
              <a:off x="4873534" y="3109566"/>
              <a:ext cx="2374014" cy="410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B </a:t>
              </a: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添加标题内容</a:t>
              </a: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3009417" y="3631143"/>
            <a:ext cx="4566499" cy="1078503"/>
            <a:chOff x="4012556" y="5002204"/>
            <a:chExt cx="5516462" cy="1438005"/>
          </a:xfrm>
        </p:grpSpPr>
        <p:sp>
          <p:nvSpPr>
            <p:cNvPr id="16" name="矩形 15"/>
            <p:cNvSpPr/>
            <p:nvPr/>
          </p:nvSpPr>
          <p:spPr>
            <a:xfrm>
              <a:off x="4012556" y="5356835"/>
              <a:ext cx="5516462" cy="10833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您的内容打在这里，或者通过复制您的文本后，在此框中选择粘贴，并选择只保留文字。您的内容打在这里，或者通过复制您的文本后，在此框中选择粘贴，并选择只保留文字。</a:t>
              </a:r>
              <a:endParaRPr lang="en-US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  <p:sp>
          <p:nvSpPr>
            <p:cNvPr id="17" name="文本框 46"/>
            <p:cNvSpPr txBox="1"/>
            <p:nvPr/>
          </p:nvSpPr>
          <p:spPr>
            <a:xfrm>
              <a:off x="4012556" y="5002204"/>
              <a:ext cx="2374014" cy="4103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C </a:t>
              </a: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添加标题内容</a:t>
              </a:r>
            </a:p>
          </p:txBody>
        </p:sp>
      </p:grpSp>
      <p:pic>
        <p:nvPicPr>
          <p:cNvPr id="18" name="图片 17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8604"/>
          <a:stretch>
            <a:fillRect/>
          </a:stretch>
        </p:blipFill>
        <p:spPr>
          <a:xfrm>
            <a:off x="0" y="1618550"/>
            <a:ext cx="1217495" cy="2368933"/>
          </a:xfrm>
          <a:prstGeom prst="rect">
            <a:avLst/>
          </a:prstGeom>
        </p:spPr>
      </p:pic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476188" y="177842"/>
            <a:ext cx="1415768" cy="46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>
              <a:buNone/>
            </a:pPr>
            <a:r>
              <a:rPr lang="zh-CN" altLang="en-US" sz="2400" b="1">
                <a:solidFill>
                  <a:schemeClr val="accent1"/>
                </a:solidFill>
                <a:latin typeface="Arial" pitchFamily="34" charset="0"/>
              </a:rPr>
              <a:t>实践难点</a:t>
            </a:r>
          </a:p>
        </p:txBody>
      </p:sp>
      <p:sp>
        <p:nvSpPr>
          <p:cNvPr id="23" name="等腰三角形 22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/>
              <a:buNone/>
            </a:pPr>
            <a:endParaRPr lang="zh-CN" altLang="zh-CN" sz="1800">
              <a:solidFill>
                <a:srgbClr val="FFFFFF"/>
              </a:solidFill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78504932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0" presetClass="entr" presetSubtype="0" dur="5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7" presetID="10" presetClass="entr" presetSubtype="0" dur="50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22" presetClass="entr" presetSubtype="8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5" presetID="10" presetClass="entr" presetSubtype="0" dur="500" fill="hold" grpId="2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49" presetID="22" presetClass="entr" presetSubtype="8" dur="50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22" grpId="3"/>
      <p:bldP spid="23" grpId="4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https://d.book118.com/675224303204011103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自定义 95">
      <a:dk1>
        <a:sysClr val="windowText" lastClr="000000"/>
      </a:dk1>
      <a:lt1>
        <a:sysClr val="window" lastClr="FFFFFF"/>
      </a:lt1>
      <a:dk2>
        <a:srgbClr val="3F3F3F"/>
      </a:dk2>
      <a:lt2>
        <a:srgbClr val="E3DED1"/>
      </a:lt2>
      <a:accent1>
        <a:srgbClr val="071F65"/>
      </a:accent1>
      <a:accent2>
        <a:srgbClr val="7F7F7F"/>
      </a:accent2>
      <a:accent3>
        <a:srgbClr val="414456"/>
      </a:accent3>
      <a:accent4>
        <a:srgbClr val="444455"/>
      </a:accent4>
      <a:accent5>
        <a:srgbClr val="444455"/>
      </a:accent5>
      <a:accent6>
        <a:srgbClr val="7F7F7F"/>
      </a:accent6>
      <a:hlink>
        <a:srgbClr val="002060"/>
      </a:hlink>
      <a:folHlink>
        <a:srgbClr val="B26B02"/>
      </a:folHlink>
    </a:clrScheme>
    <a:fontScheme name="自定义 1">
      <a:majorFont>
        <a:latin typeface="Arial Black" charset="0"/>
        <a:ea typeface="微软雅黑" charset="-122"/>
        <a:cs typeface="Arial"/>
      </a:majorFont>
      <a:minorFont>
        <a:latin typeface="Arial"/>
        <a:ea typeface="微软雅黑" charset="-122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Wingdings 2</vt:lpstr>
      <vt:lpstr>幼圆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2024-09-12T23:23:45.606</cp:lastPrinted>
  <dcterms:created xsi:type="dcterms:W3CDTF">2024-09-12T15:23:45Z</dcterms:created>
  <dcterms:modified xsi:type="dcterms:W3CDTF">2024-09-12T15:23:47Z</dcterms:modified>
</cp:coreProperties>
</file>