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31C3B-5623-4D66-858B-0D8FA83F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64912-1142-4209-9664-2067286AB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7345D-69EA-4D2A-8738-E26B4084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D70A0-5F7A-4EEA-9919-A36EE5CF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863A7B-234C-4413-A4AC-BFBD6533E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7F5E92-F5F1-4C28-AAC5-2FAB175F3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78158E-B55C-4157-B97F-AEC43B52D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F1C11-604B-4CED-96FF-6422D54AD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5F937-9690-4A8B-9326-8723E5D3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BB8FB-D909-4AD3-A6EC-F403133B8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91D91-7A6B-48F6-855C-36279BE9B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30242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《银行会计》课件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银行会计的基本业务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银行会计的特殊业务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银行会计报表与分析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银行会计的内部控制与风险管理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未来银行会计的发展趋势与展望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银行会计的定义、特点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是专门针对银行业务进行核算和监督的一门专业会计，其定义包括对银行各项经济业务进行记录、计量、报告和信息披露等。银行会计具有高风险性、高保密性、高专业性等特点，要求从业人员具备高度的责任心和专业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银行会计的定义与特点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基本假设、原则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基本假设包括会计主体假设、持续经营假设、会计分期假设和货币计量假设。这些假设为银行会计的核算提供了基础和前提条件。同时，银行会计遵循一系列原则，包括客观性原则、实质重于形式原则、重要性原则等，以确保会计信息的质量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银行会计的基本假设与原则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银行会计的核算对象与要素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核算对象、要素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会计的核算对象是银行业务活动中所涉及的资产、负债、所有者权益、收入、费用和利润等。这些要素是银行会计报表的基本构成部分，用于反映银行的财务状况和经营成果。在银行会计中，资产和负债是最为重要的两个要素，它们的增减变动直接影响到银行的经营风险和盈利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银行会计的基本业务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9" b="7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37" r="14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存款业务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存款业务概述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存款是银行最主要的资金来源之一，包括活期存款、定期存款、储蓄存款等。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存款账户的开立与使用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银行为客户开立存款账户，客户可以通过该账户进行存取款、转账等交易。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存款的计息与核算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银行根据不同类型的存款，计算相应的利息并对其进行核算。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50" b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贷款的风险管理与核算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银行对不同类型的贷款进行风险管理，并对其进行核算。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贷款业务概述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贷款是银行最主要的资金运用之一，根据不同的标准可分为不同的类型。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贷款的发放与收回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银行根据客户的申请，发放不同类型的贷款，并在贷款到期时收回本金和利息。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贷款业务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支付结算工具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银行使用各种支付结算工具，如支票、汇票、本票等，为客户提供方便快捷的支付结算服务。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支付结算的风险管理与规范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银行对支付结算业务进行风险管理，并遵守相关法规和规范。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支付结算业务概述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支付结算业务是银行的一项重要业务，包括票据交换、汇兑、托收等。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支付结算业务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外汇业务是银行的一项重要业务，涉及不同货币之间的兑换和交易。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外汇业务概述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银行在外汇市场上进行各种交易，需关注汇率的变化和市场行情。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外汇汇率与市场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80" r="1748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银行对外汇业务进行风险管理，以避免因汇率波动而产生的风险。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外汇风险管理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外汇业务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投资业务是银行的一项重要业务，涉及各种金融工具的投资和交易。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投资业务概述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投资工具与市场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银行在投资市场上使用各种投资工具，如债券、股票、基金等，关注市场动态和风险收益比。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银行对投资组合进行管理，以实现风险和收益的平衡。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投资业务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银行会计的特殊业务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抵债资产保管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银行在接收抵债资产后，需要按照相关规定进行妥善保管，确保资产安全完整，防止损坏、丢失或被盗等情况发生。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抵债资产接收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银行在债务人无能力偿还债务的情况下，按照法律法规和合同约定接收债务人提供的抵押物、质押物或保证金等资产，以保障银行的权益。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抵债资产处置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银行在保管抵债资产期间或到期后，需要按照法律法规和合同约定对抵债资产进行处置，以实现银行的债权回收。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5917" b="15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542" b="1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抵债资产接收、保管和处置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https://d.book118.com/675230242003011041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2024-09-01T10:00:01.825</cp:lastPrinted>
  <dcterms:created xsi:type="dcterms:W3CDTF">2024-09-01T02:00:01Z</dcterms:created>
  <dcterms:modified xsi:type="dcterms:W3CDTF">2024-09-01T02:00:03Z</dcterms:modified>
</cp:coreProperties>
</file>