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F1230-93B9-4B56-AD52-EEF4BA664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86A0F-B7D6-4E94-9107-925A7D0B9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36B18-620F-41CD-B5F1-7BA70C4EB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1676F-CE6E-4696-9903-ECDCFD46B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CA1E76-664B-4908-8E17-D981D65F3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11E038-7507-4010-A657-48D0C6B7D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A82739-6CAB-40BD-90B9-F39B63535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E7FC8-AFE0-44FE-82C9-B7C7959B6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1BDA7-83BF-40E1-A934-385BFEDB6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4ECFC-A7E8-4A11-B3B7-1B7377841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FFA3A-2C4A-497F-BC58-917FBD48E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3202413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质量讨论会议Ppt\n## 1.护理质量的基本概念与重要性\n### 1.1护理质量定义及其组成部分\n### 1.2护理质量在医疗行业的重要性\n### 1.3护理质量与患者满意度关系\n## 2.护理质量评价方法与标准\n### 2.1护理质量评价方法的分类\n### 2.2常用的护理质量评价标准\n### 2.3护理质量评价结果的应用与改进\n## 3.护理质量影响因素分析\n### 3.1护理人员素质与护理质量关系\n### 3.2护理管理与护理质量关系\n### 3.3护理环境与护理质量关系\n## 4.提高护理质量的策略与措施\n### 4.1加强护理人员培训与素质提升\n### 4.2优化护理管理模式与流程\n### 4.3改善护理环境与设施\n## 5.护理质量讨论会议案例分析\n### 5.1优秀护理质量案例分享\n### 5.2护理质量改进案例分析与讨论\n### 5.3护理质量持续改进的经验与教训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护理质量讨论会议Ppt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护理质量的基本概念与重要性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患者需求包括生理、心理、社会等方面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护理服务包括护理技术、护理管理、护理环境等方面</a:t>
                </a:r>
                <a:endParaRPr/>
              </a:p>
            </p:txBody>
          </p:sp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护理质量是指护理服务满足患者需求的能力</a:t>
                </a:r>
                <a:endParaRPr/>
              </a:p>
            </p:txBody>
          </p:sp>
        </p:grpSp>
        <p:grpSp>
          <p:nvGrpSpPr>
            <p:cNvPr id="17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技术质量：护理人员的技术水平、操作规范等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管理质量：护理管理者的组织协调、决策能力等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服务质量：护理服务的人性化、关爱程度等</a:t>
                </a:r>
                <a:endParaRPr/>
              </a:p>
            </p:txBody>
          </p:sp>
          <p:sp>
            <p:nvSpPr>
              <p:cNvPr id="1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护理质量的组成部分</a:t>
                </a:r>
                <a:endParaRPr/>
              </a:p>
            </p:txBody>
          </p:sp>
        </p:grpSp>
        <p:grpSp>
          <p:nvGrpSpPr>
            <p:cNvPr id="18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护理差错率：护理过程中出现的差错次数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护理满意度：患者对护理服务的满意程度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护理质量指数：综合护理质量的评价指标</a:t>
                </a:r>
                <a:endParaRPr/>
              </a:p>
            </p:txBody>
          </p:sp>
          <p:sp>
            <p:nvSpPr>
              <p:cNvPr id="18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护理质量的评价指标</a:t>
                </a:r>
                <a:endParaRPr/>
              </a:p>
            </p:txBody>
          </p:sp>
        </p:grpSp>
      </p:grpSp>
      <p:pic>
        <p:nvPicPr>
          <p:cNvPr id="18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护理质量定义及其组成部分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护理质量直接影响患者的治疗效果和康复进程</a:t>
                </a:r>
                <a:endParaRPr/>
              </a:p>
            </p:txBody>
          </p:sp>
          <p:sp>
            <p:nvSpPr>
              <p:cNvPr id="19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优质的护理服务可以降低患者的并发症发生率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良好的护理管理可以提高医疗资源的利用效率</a:t>
                </a:r>
                <a:endParaRPr/>
              </a:p>
            </p:txBody>
          </p:sp>
        </p:grpSp>
        <p:grpSp>
          <p:nvGrpSpPr>
            <p:cNvPr id="19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护理质量是医院品牌形象的重要组成部分</a:t>
                </a:r>
                <a:endParaRPr/>
              </a:p>
            </p:txBody>
          </p:sp>
          <p:sp>
            <p:nvSpPr>
              <p:cNvPr id="1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高水平的护理质量可以提高患者对医院的信任度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优质的护理服务可以提升医院的社会声誉</a:t>
                </a:r>
                <a:endParaRPr/>
              </a:p>
            </p:txBody>
          </p:sp>
        </p:grpSp>
        <p:grpSp>
          <p:nvGrpSpPr>
            <p:cNvPr id="19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护理质量对于医疗行业的持续发展具有重要意义</a:t>
                </a:r>
                <a:endParaRPr/>
              </a:p>
            </p:txBody>
          </p:sp>
          <p:sp>
            <p:nvSpPr>
              <p:cNvPr id="20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优秀的护理人才可以推动医疗技术的创新和发展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高水平的护理管理可以提高医疗行业的整体竞争力</a:t>
                </a:r>
                <a:endParaRPr/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护理质量在医疗行业的重要性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0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0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护理质量是影响患者满意度的重要因素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高水平的护理质量可以提高患者对护理服务的满意程度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优质的护理服务可以降低患者对医疗服务的投诉率</a:t>
                </a:r>
                <a:endParaRPr/>
              </a:p>
            </p:txBody>
          </p:sp>
          <p:sp>
            <p:nvSpPr>
              <p:cNvPr id="20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患者满意度是衡量护理质量的重要指标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患者满意度调查可以反映护理服务的优缺点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患者满意度评价可以指导护理质量的持续改进</a:t>
                </a:r>
                <a:endParaRPr/>
              </a:p>
            </p:txBody>
          </p:sp>
          <p:sp>
            <p:nvSpPr>
              <p:cNvPr id="21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提高护理质量有助于提高患者满意度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加强护理人员培训，提高护理技术水平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优化护理管理模式，提高护理服务质量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改善护理环境，提高患者舒适度</a:t>
                </a:r>
                <a:endParaRPr/>
              </a:p>
            </p:txBody>
          </p:sp>
          <p:sp>
            <p:nvSpPr>
              <p:cNvPr id="21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护理质量与患者满意度关系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护理质量评价方法与标准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客观评价方法：通过量化的指标来评价护理质量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护理差错率：统计护理过程中出现的差错次数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护理质量指数：综合护理质量的评价指标</a:t>
                </a:r>
                <a:endParaRPr/>
              </a:p>
            </p:txBody>
          </p:sp>
        </p:grpSp>
        <p:grpSp>
          <p:nvGrpSpPr>
            <p:cNvPr id="22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主观评价方法：通过患者和护理人员的满意度来评价护理质量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患者满意度调查：收集患者对护理服务的满意程度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护理人员满意度调查：收集护理人员对工作环境和工作内容的满意程度</a:t>
                </a:r>
                <a:endParaRPr/>
              </a:p>
            </p:txBody>
          </p:sp>
        </p:grpSp>
        <p:grpSp>
          <p:nvGrpSpPr>
            <p:cNvPr id="23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综合评价方法：将客观评价和主观评价相结合，全面评价护理质量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护理质量综合评价体系：包括量化指标和满意度调查在内的综合评价体系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护理质量持续改进：根据评价结果，指导护理质量的持续改进</a:t>
                </a:r>
                <a:endParaRPr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护理质量评价方法的分类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3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国家护理质量评价标准：由国家卫生健康委员会制定的护理质量评价标准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护理技术操作规范：护理人员的技术操作要求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护理管理规范：护理管理者的管理职责和要求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护理服务质量标准：护理服务的人性化、关爱程度等</a:t>
                </a:r>
                <a:endParaRPr/>
              </a:p>
            </p:txBody>
          </p:sp>
        </p:grpSp>
        <p:grpSp>
          <p:nvGrpSpPr>
            <p:cNvPr id="23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行业护理质量评价标准：由医疗行业组织制定的护理质量评价标准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护理质量指数：综合护理质量的评价指标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护理满意度调查：患者和护理人员对护理服务的满意程度</a:t>
                </a:r>
                <a:endParaRPr/>
              </a:p>
            </p:txBody>
          </p:sp>
        </p:grpSp>
        <p:grpSp>
          <p:nvGrpSpPr>
            <p:cNvPr id="24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医院护理质量评价标准：由医院制定的护理质量评价标准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护理差错率：统计护理过程中出现的差错次数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护理人员培训与考核：护理人员的培训情况和考核成绩</a:t>
                </a:r>
                <a:endParaRPr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常用的护理质量评价标准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护理质量评价结果的应用与改进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护理质量评价结果的应用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护理质量综合评价结果可以作为医院管理和决策的依据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护理质量评价结果可以作为护理人员培训和考核的依据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护理质量的持续改进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根据护理质量评价结果，制定护理质量改进计划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加强护理人员培训，提高护理技术水平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优化护理管理模式，提高护理服务质量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改善护理环境，提高患者舒适度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护理质量影响因素分析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护理人员的技术水平对护理质量的影响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高水平的护理技术可以提高护理服务质量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低水平的护理技术可能导致护理差错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护理人员的职业道德对护理质量的影响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高度的职业道德可以提高护理服务质量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低度的职业道德可能导致患者满意度下降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护理人员的工作态度对护理质量的影响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积极的工作态度可以提高护理服务质量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消极的工作态度可能导致护理差错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护理人员素质与护理质量关系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https://d.book118.com/675232024133011112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护理质量讨论会议Ppt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2024-09-18T19:59:31.931</cp:lastPrinted>
  <dcterms:created xsi:type="dcterms:W3CDTF">2024-09-18T11:59:31Z</dcterms:created>
  <dcterms:modified xsi:type="dcterms:W3CDTF">2024-09-18T11:59:33Z</dcterms:modified>
</cp:coreProperties>
</file>