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9F8A95-2936-439E-B2C1-6E68A0E43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DFE2F7-63C7-40AF-9E78-FB6B790C5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EC7F45-4F4E-4474-B51C-ABF7F65C8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306D92-4989-4AD0-8702-4F06F0EC5B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39D6E3-2A38-4BC4-B4C7-D473BAAB21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27EA71-ED1D-4BFF-9321-D8DBF1329E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A1BDFC-BAEF-472E-9328-908393DE0A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CB3164-D3A4-4BCC-9F6F-489A3CC3DC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A51F88-FA17-4B1A-9CC2-B3C9AFC0EB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07736F-5CF9-4034-9573-651B40C04C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F987D2-1773-4DF3-93D2-F5628C1F7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23213331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农业直播产业计划书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农业直播产业概述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产品与服务设计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营销策略与推广计划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运营管理与团队建设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财务分析与投资回报预测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推动农业现代化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通过直播形式展示农业技术、农产品生长过程等，提高农业生产透明度和可信度，推动农业现代化发展。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拓展农产品销售渠道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借助网络直播平台，打破地域限制，将优质农产品推向更广阔的市场，促进农产品销售。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传承和弘扬农业文化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通过直播展示农业文化遗产、传统农耕技艺等，让更多人了解和关注农业文化，促进农业文化的传承和发展。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目前，农业直播产业处于快速发展阶段，各大直播平台纷纷涉足农业领域。一些具有地方特色的农产品通过直播形式获得了更广泛的关注和认可。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随着5G、物联网等新技术的应用，农业直播将更加高清、流畅，互动性更强。同时，随着消费者对农产品品质和食品安全要求的提高，农业直播将更加注重产品品质展示和溯源体系建设。此外，农业直播将与乡村旅游、农业教育等领域深度融合，形成更加丰富的产业生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市场现状和发展趋势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农业直播产业概述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农业直播的定义和特点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农业直播是指利用互联网技术，将农业生产、经营、管理等活动进行实时直播，让消费者直观了解农产品生产全过程的一种新型农业服务模式。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农业直播具有实时性、互动性、真实性等特点，能够拉近消费者与农业生产者之间的距离，提高农产品透明度和信任度。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农业生产资料供应、农业技术研发与推广等。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上游</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农业直播平台建设、运营与服务，包括直播内容策划、主播培养、技术支持等。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中游</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农产品销售、物流配送、消费者服务等环节。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下游</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农业直播的产业链结构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随着消费者对农产品品质和食品安全的要求不断提高，农业直播市场规模逐年扩大。预计未来几年，农业直播市场将保持快速增长态势。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增长潜力</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随着5G、物联网等新技术的普及应用，农业直播将更加便捷、高效，为农业产业链各环节带来更多商业机会。同时，国家政策对农业直播产业的扶持力度不断加大，将进一步推动农业直播产业的快速发展。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农业直播的市场规模和增长潜力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目标市场分析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选择具有农业产业优势、消费者需求强烈的地区作为主要目标市场，如农产品丰富的农村地区或城市周边地区。</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差异化策略</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针对不同目标市场，提供具有地方特色的农业直播内容，满足消费者多样化的需求。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精准定位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目标市场的选择和定位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目标市场的需求和特点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目标市场的消费者关注农产品的品质、安全、新鲜度等方面，对农业直播内容有较高要求。</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消费者需求</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农业直播市场具有季节性、地域性等特点，需要结合当地农业产业特点和消费者需求进行针对性推广。</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当前农业直播市场已经初具规模，存在一些竞争对手，需要对其进行分析，了解优劣势。</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根据竞争对手的分析结果，制定相应的竞争策略，如提供差异化服务、加强品牌建设等。</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竞争对手分析</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竞争策略制定</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目标市场的竞争状况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产品与服务设计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农业专家咨询服务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邀请农业领域的专家，为用户提供在线咨询服务，解答农业生产过程中的问题。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农业培训课程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针对不同用户群体，提供个性化的农业培训课程，包括农业技术、农产品营销、农场管理等方面。</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农业直播APP</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提供农业知识普及、农产品展示、农业技术指导等功能的直播平台，支持在线互动和交流。</a:t>
            </a:r>
          </a:p>
        </p:txBody>
      </p:sp>
      <p:pic>
        <p:nvPicPr>
          <p:cNvPr id="10" name="Picture 10"/>
          <p:cNvPicPr>
            <a:picLocks noChangeAspect="1"/>
          </p:cNvPicPr>
          <p:nvPr/>
        </p:nvPicPr>
        <p:blipFill>
          <a:blip r:embed="rId2"/>
          <a:srcRect l="16792" r="16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产品类型和功能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个性化服务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根据用户需求，提供定制化的农业直播内容和服务，满足用户的个性化需求。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互动性服务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通过直播平台的互动功能，实现用户与主播、用户与用户之间的实时交流，增强用户参与感和粘性。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专业化服务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邀请农业领域的专家，为用户提供专业化的咨询和培训服务，提高用户的农业生产水平。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服务内容和特点</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提供丰富多样的农业直播内容，包括农业知识普及、农产品展示、农业技术指导等，满足用户多元化的需求。</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内容优势</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采用先进的直播技术和互动功能，提供高清流畅的直播体验和实时互动的交流方式。</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技术优势</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邀请农业领域的知名专家，为用户提供权威、专业的咨询和培训服务，提高用户的信任度和满意度。</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专家优势</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根据用户需求，提供个性化的农业直播内容和服务，满足用户的特殊需求，提高用户的忠诚度和黏性。</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定制化优势</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产品和服务的竞争优势</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https://d.book118.com/675232133313011101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2024-09-10T10:29:19.359</cp:lastPrinted>
  <dcterms:created xsi:type="dcterms:W3CDTF">2024-09-10T02:29:19Z</dcterms:created>
  <dcterms:modified xsi:type="dcterms:W3CDTF">2024-09-10T02:29:21Z</dcterms:modified>
</cp:coreProperties>
</file>