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1404BE-3043-4167-B094-F22E8F6382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222478-56D1-4F3B-9BDE-83658380D0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CA99B7-6640-48B9-8634-1AFC650B4A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303EC6-B6CA-441D-BBB7-527DE9AA92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947755-9C5C-463D-9617-21334A470F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22EDCF-18B4-4E8F-AF39-59881BE527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C9B523-50ED-4E2E-AB3E-3E58E17C1E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95ED01-8462-4399-8EA2-5878E641F6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87802B-A683-4453-B15E-98FE30E23E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C418B7-7156-404E-B10D-9703C3DD98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980D24-D4B1-44E1-8539-7F83ED2165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523230324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项目招商引资风险评估的挑战</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招商引资项目概述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风险评估的挑战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应对挑战的策略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风险评估的实践应用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107" b="310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636" b="1863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促进经济发展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招商引资是推动经济发展的重要手段，通过吸引外部资金、技术和管理经验，可以促进当地产业升级、就业增长和经济发展。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应对全球化挑战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全球化使得资本流动更加自由，各地政府和企业需要更加积极地开展招商引资活动，以应对外部竞争和挑战。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实现可持续发展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招商引资不仅关注短期经济利益，还需要考虑环境保护、社会责任和可持续发展等因素，以实现长期可持续发展。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增强投资者信心</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对于投资者而言，一个经过充分风险评估的项目更具可信度。这有助于增强投资者的信心，吸引更多的投资资金。</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识别潜在风险</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招商引资涉及政治、经济、社会和环境等多个方面，存在各种潜在风险。通过风险评估，可以识别出可能对项目造成不利影响的风险因素。</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制定应对措施</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针对识别出的风险，可以制定相应的应对措施，降低风险对项目的影响。这有助于确保项目的顺利实施和成功运营。</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提高决策质量</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风险评估可以为决策者提供全面、客观的信息和建议，帮助他们做出更加科学、合理的决策，提高决策质量。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招商引资项目概述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服务业类项目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包括金融、教育、医疗、物流等现代服务业，具有智力密集、高附加值等特点。</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产业类项目</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包括制造业、高新技术产业、现代农业等，具有技术含量高、市场前景广阔等特点。</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基础设施类项目</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包括交通、能源、通信等基础设施建设，具有投资规模大、建设周期长等特点。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项目类型与特点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583" b="1258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促进经济发展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通过引入外部资金和技术，推动产业升级和区域经济发展。</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增加就业机会</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招商引资项目往往能创造大量就业机会，缓解就业压力。</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提升城市形象</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优质招商引资项目有助于提高城市知名度和美誉度，吸引更多投资和人才。</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招商引资的意义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通过对项目进行全面分析，识别出可能对项目造成不利影响的潜在风险。</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识别潜在风险</a:t>
            </a:r>
          </a:p>
        </p:txBody>
      </p:sp>
      <p:pic>
        <p:nvPicPr>
          <p:cNvPr id="5" name="Picture 5"/>
          <p:cNvPicPr>
            <a:picLocks noChangeAspect="1"/>
          </p:cNvPicPr>
          <p:nvPr/>
        </p:nvPicPr>
        <p:blipFill>
          <a:blip r:embed="rId2"/>
          <a:srcRect t="7153" b="7153"/>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针对识别出的风险，制定相应的应对措施，降低风险对项目的影响。</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制定应对措施</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风险评估能够为项目决策提供科学依据，提高决策的合理性和可行性。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提高决策科学性</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风险评估在项目中的作用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风险评估的挑战</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信息真实性难以保障</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虚假信息的存在使得投资者难以准确评估项目的真实价值和风险。</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信息处理和分析能力不足</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面对海量信息，项目方和投资者可能缺乏足够的信息处理和分析能力，无法有效识别和评估风险。</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信息获取难度</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在招商引资过程中，由于信息透明度不足或信息传递不畅，导致项目方和投资者之间存在信息不对称的情况。</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3282" r="13282"/>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信息不对称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市场需求变化</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市场需求的快速变化可能导致项目产品或服务过时，增加项目的市场风险。</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竞争态势变化</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新的竞争者进入或现有竞争者的策略调整可能对项目造成不利影响。</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技术创新带来的挑战</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新技术的不断涌现和应用可能对项目的技术路线和商业模式构成挑战。</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市场变化快速</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政策法规的调整可能直接影响项目的合规性和运营成本，增加项目的政策风险。</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政策法规变化</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政策执行力度的不确定性可能导致项目在实际运营中面临诸多变数。</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政策执行力度</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政策调整可能与项目需求存在不匹配的情况，对项目发展造成制约。</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政策与项目需求的匹配度</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政策调整影响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投资期限和退出机制</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投资者对投资期限和退出机制的需求差异可能导致项目方在资金安排和运营计划上面临挑战。</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投资者对项目风险的容忍度</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不同投资者对项目风险的容忍度不同，可能影响项目方在风险管理和决策方面的策略选择。</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投资回报要求</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不同投资者对投资回报的要求不同，可能对项目方的盈利模式和利润分配方式提出不同要求。</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投资者需求多样化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https://d.book118.com/675232303241011110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2024-09-16T03:01:19.160</cp:lastPrinted>
  <dcterms:created xsi:type="dcterms:W3CDTF">2024-09-15T19:01:19Z</dcterms:created>
  <dcterms:modified xsi:type="dcterms:W3CDTF">2024-09-15T19:01:21Z</dcterms:modified>
</cp:coreProperties>
</file>