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69AC51-384C-41C5-A261-C44613577B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BB51D6-4306-4D22-97B2-3542C66FCF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7126E5-36EF-493E-967B-1E942861B3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C10018-106D-4282-B962-4C94FDE046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4C6A0A8-4C4C-4967-9F6D-557ACF7243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8B212A-D7CB-4888-ABCB-8B8FC90357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DF68887-CC99-4ABA-8915-3F0AFC9D7D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07FCAD-EC0E-49DE-AC7C-84DB3181D8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DF077D-1D6A-43A6-AA64-98981EBF43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C837E9-CFF1-4D6C-B8E5-525BF6E8BE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90BB5D-A79B-4F71-A49F-54B962B256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523333333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智能医疗构建智慧医疗新生态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智能医疗技术及应用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智慧医疗服务体系构建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智慧医疗设备与产品创新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智慧医疗安全与伦理问题探讨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未来展望与挑战应对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293" r="25293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随着科技的快速发展，传统医疗行业正面临着一场深刻的变革。智能医疗作为这场变革的重要推动力，正在改变着医疗服务的模式和质量。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医疗行业变革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随着人们生活水平的提高和健康意识的增强，对高质量、高效率的医疗服务的需求不断增长。智能医疗的发展有助于满足这一需求，提升人们的健康水平。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健康需求增长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智能医疗通过运用先进的信息技术，有助于优化医疗资源的配置，提高医疗资源的利用效率，缓解医疗资源紧张的问题。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医疗资源优化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国内外发展现状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发达国家，智能医疗的发展已经取得了显著成果。例如，美国、欧洲等国家的医疗机构普遍采用电子病历系统，实现了医疗信息的数字化管理；同时，远程医疗、移动医疗等新型医疗服务模式也得到了广泛应用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国外发展现状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年来，我国智能医疗的发展迅速。政府加大了对智能医疗领域的投入和支持，推动了医疗信息化、数字化建设的进程。目前，我国已经建成了覆盖城乡的医疗信息化网络，电子病历、远程医疗等智能医疗服务也得到了广泛应用。然而，与发达国家相比，我国在智能医疗的技术水平、应用深度和广度等方面仍存在一定差距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国内发展现状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智能医疗技术及应用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应用于医学影像分析，辅助医生进行疾病诊断和治疗方案制定。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深度学习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5317" r="253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自然语言处理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机器学习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5317" r="253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解析病历、医学文献等文本数据，提供智能化信息检索和知识挖掘。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通过对大量医疗数据的学习和分析，发现疾病规律，为精准医疗提供支持。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人工智能技术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实现医疗设备间的信息交互与共享，提高医疗设备使用效率。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8750" r="1875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50" r="16650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医疗设备互联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借助物联网技术，患者可远程接受医生的诊断和治疗建议，打破地域限制。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远程医疗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对医院内的物资、人员等进行实时监控和智能化管理，提高医院运营效率。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智能化管理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物联网技术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整合来自不同医疗信息系统的数据，形成全面、准确的患者健康档案。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500" r="16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数据整合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通过对医疗大数据的挖掘和分析，发现疾病之间的关联和潜在规律。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数据挖掘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2292" r="222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利用大数据技术建立疾病预测模型，为疾病预防和早期干预提供依据。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预测模型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大数据技术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20038" r="200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5G通信技术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高速数据传输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5G网络的高带宽和低延迟特性使得医学影像等大数据的传输更加高效。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远程手术指导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通过5G网络，专家可远程指导基层医生进行复杂手术操作。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移动医疗服务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5G网络支持下的移动医疗设备可为患者提供实时、便捷的医疗服务。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智慧医疗服务体系构建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远程会诊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医生之间可通过视频会议等方式，共同讨论患者病情，提高诊疗效率。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在线咨询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患者可通过网络平台与医生进行实时交流，获取诊疗建议。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远程手术指导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专家可远程指导基层医生进行手术操作，提高手术成功率。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75" r="166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远程医疗服务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为患者建立全面的健康档案，记录病史、家族病史、生活习惯等信息。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健康档案建立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根据健康档案数据，对患者进行健康风险评估，提出个性化健康管理建议。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健康风险评估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定期追踪患者健康状况，提供健康提醒和预警服务。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健康追踪与提醒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个性化健康管理服务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智能治疗方案推荐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根据患者病情和诊断结果，智能推荐合适的治疗方案。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智能康复指导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为患者提供个性化的康复计划和指导，促进患者康复。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智能辅助诊断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利用人工智能技术辅助医生进行疾病诊断，提高诊断准确率。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智能化诊疗服务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623" r="13623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整合各类医疗数据资源，建立统一的医疗数据平台。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医疗数据整合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实现医疗机构之间的数据共享和交换，促进医疗协同。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数据共享与交换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确保医疗数据的安全性和隐私保护，防止数据泄露和滥用。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数据安全与隐私保护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医疗数据共享与协同服务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https://d.book118.com/675233333331011110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2024-09-16T10:26:30.416</cp:lastPrinted>
  <dcterms:created xsi:type="dcterms:W3CDTF">2024-09-16T02:26:30Z</dcterms:created>
  <dcterms:modified xsi:type="dcterms:W3CDTF">2024-09-16T02:26:32Z</dcterms:modified>
</cp:coreProperties>
</file>