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F8B8A-A13B-4F89-82A6-3FB866301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28FB6-0987-4634-BAC7-D74018C1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BE61F-9930-4469-92E3-3AD81DBBB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85B35-FC4A-4318-851B-DE58507B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1EBDC-5657-4B9D-AD4F-8AB06A705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25E34-CECA-4FD3-AF7D-C40CAAF6B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E4D1BD-15BD-4562-BD13-F0BB94D9B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8DAE4-F433-404B-9AB4-89FFDAC0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920BC-5355-49FC-9C54-145EA777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4B68B-84F9-48ED-A154-4491DEBE3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EAB14-791D-4D45-A3AA-FBBA20E9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33341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脑瘫卧床儿童护理的要点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脑瘫卧床儿童护理的案例分享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72" r="311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脑瘫卧床儿童是指因脑瘫导致长期卧床不起的儿童。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脑瘫卧床儿童通常存在运动、语言和认知方面的障碍，需要长期护理和康复训练。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表现为肌肉无力、僵硬或痉挛，导致无法自主活动或控制身体。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运动障碍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语言和认知障碍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25" b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表现为语言发育迟缓、表达不清或认知理解困难。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由于长期卧床和身体不适，脑瘫卧床儿童可能会出现焦虑、抑郁等情绪问题。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脑瘫卧床儿童的常见症状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医生通过观察和检查，结合医学影像学检查结果，确诊脑瘫卧床儿童。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对脑瘫卧床儿童进行全面的评估，了解其身体状况、认知和语言能力以及护理需求，为制定个性化的护理计划提供依据。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脑瘫卧床儿童的诊断与评估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脑瘫卧床儿童护理的重要性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为脑瘫卧床儿童提供舒适的护理环境，确保床铺柔软、干燥、清洁，定期更换床单和衣物，保持皮肤清洁和干燥，以减少皮肤刺激和不适感。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脑瘫卧床儿童常常面临疼痛的困扰，护理人员应关注孩子的疼痛表现，采取适当的疼痛管理措施，如药物治疗、物理治疗和心理支持等，以减轻孩子的痛苦。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脑瘫卧床儿童容易产生焦虑、抑郁等心理问题，护理人员应关注孩子的心理状态，与孩子沟通交流，给予关爱和支持，帮助孩子建立自信心和积极的生活态度。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脑瘫卧床儿童容易发生肺部感染，护理人员应定期为孩子翻身、拍背，鼓励孩子进行深呼吸和咳嗽，保持室内空气流通和清新，以降低肺部感染的风险。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长期卧床容易引发褥疮，护理人员应定期为孩子翻身、按摩受压部位，保持皮肤清洁干燥，及时处理排泄物和汗液，以预防褥疮的发生。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护理人员应定期为孩子进行肢体被动运动和按摩，保持肌肉和关节的活动性，预防肌肉萎缩和关节僵硬。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预防肌肉萎缩和关节僵硬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脑瘫卧床儿童需要进行康复训练，以促进肌肉和神经的发育，提高肢体功能和生活自理能力。护理人员应协助康复师进行康复训练，帮助孩子完成康复计划。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家庭康复指导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家庭康复是脑瘫儿童康复的重要环节，护理人员应向家长提供康复训练的指导和建议，帮助家长掌握正确的康复技巧和方法，使孩子在家庭中也能得到有效的康复训练。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脑瘫卧床儿童护理的要点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定期为患儿洗澡、更换衣物和床单，保持皮肤清洁干燥，预防皮肤感染。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定期为患儿清洁口腔，保持口腔卫生，预防口腔感染。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定期为患儿翻身、按摩，避免长时间卧床导致褥疮发生。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https://d.book118.com/675233341132011121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2024-09-24T11:39:13.937</cp:lastPrinted>
  <dcterms:created xsi:type="dcterms:W3CDTF">2024-09-24T03:39:13Z</dcterms:created>
  <dcterms:modified xsi:type="dcterms:W3CDTF">2024-09-24T03:39:15Z</dcterms:modified>
</cp:coreProperties>
</file>