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DD1D1-92A4-42D1-9C6D-0AF7C7C329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9DB92-8F16-48BF-9A9B-F96A8710E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5C7749-AB45-45C6-8627-34E9EC287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E66451-EB0B-4133-B7BC-A64F4F64E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C7F95B4-387B-48AA-B670-55DC205D6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2FF618-F7F1-4E5E-B2EA-345AB0B7E6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770ACC-9A50-4191-8B48-CC2B11982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A2A8F12-F047-4E46-96C9-8499414929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D96E90-7CDD-424E-AD96-D5E73390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8C0BD-4038-454C-9868-B66CEF8BB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9FA7E-3256-4CCB-B71D-EF28C4D054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34023121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银行安全培训制作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/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银行安全技术防范措施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银行安全意识培养与行为规范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银行安全培训效果评估与改进建议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银行安全培训背景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随着银行业务的不断发展，安全风险也随之增加。为了保障银行资产和客户资金的安全，提高员工的安全意识和防范能力，银行安全培训显得尤为重要。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通过本次培训，使员工了解银行安全的重要性，掌握基本的安全知识和技能，提高对安全风险的识别和应对能力，确保银行各项业务的顺利进行。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本次培训主要包括银行安全基础知识、安全防范措施、应急处理和案例分析等方面。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培训结构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培训采用理论讲解、案例分析和实践操作相结合的方式，使员工更好地理解和掌握银行安全知识。同时，培训还设置了互动环节，鼓励员工提问和交流，提高培训效果。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培训内容与结构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银行安全基础知识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463" r="3346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010" r="2301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银行安全是指银行在运营过程中，确保资金、资产、信息和人员等关键要素免受威胁和损失的能力。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银行安全概念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银行作为金融市场的主要参与者，其安全运营对于维护金融稳定、保障客户权益、促进经济发展具有重要意义。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银行安全的重要性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银行安全概念与重要性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包括《中华人民共和国银行业监督管理法》、《中华人民共和国商业银行法》等，规定了银行业金融机构的设立、变更、终止以及业务范围和风险管理等方面的要求。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银行安全法律法规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包括国际通用的ISO 22381:2019《金融服务 信息安全管理体系》等标准，为银行业金融机构建立和完善信息安全管理体系提供了指导和参考。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银行安全法律法规与标准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识别可能对银行安全构成威胁的内部和外部因素，如员工违规操作、网络攻击、自然灾害等。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对识别出的风险进行评估，确定其可能性和影响程度，为制定相应的风险应对措施提供依据。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银行安全风险识别与评估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银行安全风险评估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银行安全风险识别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银行安全技术防范措施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https://d.book118.com/675234023121011100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2024-09-08T05:09:01.855</cp:lastPrinted>
  <dcterms:created xsi:type="dcterms:W3CDTF">2024-09-07T21:09:01Z</dcterms:created>
  <dcterms:modified xsi:type="dcterms:W3CDTF">2024-09-07T21:09:03Z</dcterms:modified>
</cp:coreProperties>
</file>