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DBF83-876F-4639-886D-4787A86E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42050-48DE-42C0-B6DB-0E91DBD2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879FC-AB4E-4CAE-ADB6-95EFE5FC1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BA3EF-1B4D-4121-B439-A91B457C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466AF-16B4-42D6-864F-A314F9ED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89B51-4B0D-4847-8F6B-A6470A05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18C10-DA2E-4E16-B2AB-A590002E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1F9C4-224A-4896-8DCE-D10A16E6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EA75D-9478-49B3-A03D-A1B021C99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01A36-EA3A-4CAF-A257-348DD0CB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F07DD-4240-4470-A729-FDDB6B553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40020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预防性维护步骤规范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59" b="208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预防性维护是指通过定期检查、检测和维修，及时发现并解决设备潜在的故障或问题，以预防设备损坏或性能下降的维护方式。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预防性维护能够提高设备的可靠性和稳定性，减少意外停机时间，延长设备使用寿命，降低维修成本和生产成本。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设备的故障可能导致生产过程中的安全隐患，预防性维护可以降低这种风险，确保生产过程的安全。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通过预防性维护，及时发现并解决潜在问题，可以确保设备始终处于最佳状态，提高其运行效率。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减少维修成本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与事后维修相比，预防性维护可以降低维修成本，因为它是通过定期检查来预测和解决潜在问题，避免了因设备损坏而产生的昂贵维修费用。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通过预防性维护，可以延长设备的使用寿命，因为及时的检查和维修可以防止设备因过度使用或损坏而提前报废。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根据设备的重要性和使用情况，制定合理的预防性维护计划，包括维护周期、检查项目和维修内容等。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按照维护计划，定期对设备进行检查，包括外观、性能测试和关键部件的检测等，以发现潜在的问题或故障。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通过专业的故障诊断工具和技术，对设备进行深入检查和诊断，预测潜在的故障或问题，为维修提供依据。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根据检查结果和故障预测，进行必要的维修工作，包括零件更换、调整和修理等，确保设备恢复正常运行状态。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对每次维护过程进行详细记录，包括检查、诊断、维修内容和结果等，以便于后续分析和改进。同时，根据实际情况对维护计划进行适时调整和优化。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维修与更换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确定对生产流程和产品质量具有重要影响的设备，列为关键设备进行重点评估。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根据设备类型、用途、重要性等因素进行分类，以便于制定相应的评估标准和方法。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评估设备的性能参数，如效率、精度、可靠性等，确保设备达到预期的性能要求。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评估设备的安全性能、环保性能以及职业健康等方面的指标。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评估设备的投资回报率、维护成本、能源消耗等经济性指标。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收集设备运行过程中的数据，通过数据分析发现设备的异常变化和潜在问题。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通过实地查看设备的运行状况、磨损程度、清洁情况等，了解设备的实际状况。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对设备进行运行测试，检查其性能参数是否正常，是否存在潜在故障。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https://d.book118.com/675240020120011112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2024-09-18T15:38:31.205</cp:lastPrinted>
  <dcterms:created xsi:type="dcterms:W3CDTF">2024-09-18T07:38:31Z</dcterms:created>
  <dcterms:modified xsi:type="dcterms:W3CDTF">2024-09-18T07:38:33Z</dcterms:modified>
</cp:coreProperties>
</file>