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1D155F-3F95-4154-B114-DA6326409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DAA1BA-42D2-490F-85EC-B2220C7CD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63A576-FF09-4FD4-8771-34A04ECDC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504AED-4715-42D3-991E-871323E08F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C550CC-0349-40FA-BC5D-981B85DB3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6FC73B-DD4B-4E1B-AC65-FEB474E519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E7AE0B-6BC1-4875-8810-6F14BEEC5F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7ED9CE-9A9F-466C-85D0-7E8FF3F30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8CCC2F-DC84-433B-8254-BEE94B8D2E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D368F5-37CE-47FC-980F-1A046D04C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3327AE-B3BC-4AAA-B87F-AD5CC2039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5243100141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危险废物资源综合利用项目的法律风险管理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3147" y="5029297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3147" y="5621716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危险废物资源综合利用项目的法律环境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危险废物资源综合利用项目的法律风险识别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危险废物资源综合利用项目的法律风险评估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危险废物资源综合利用项目的法律风险应对策略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危险废物资源综合利用项目的法律风险监控与改进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583" r="195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危险废物资源综合利用项目是环保产业的重要组成部分，旨在通过科学、合理的方式对危险废物进行资源化利用，减少环境污染，促进可持续发展。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随着环保意识的提高和法律法规的日益严格，危险废物资源综合利用项目的法律风险管理显得尤为重要，直接关系到项目的成败和企业的生存发展。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项目的背景和重要性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法律风险管理是指在项目实施过程中，对可能出现的法律风险进行识别、评估、控制和监控的一系列活动，以确保项目合法合规、减少法律纠纷、维护企业利益。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法律风险管理的目标包括：预防法律风险、确保项目合法合规、降低法律纠纷发生的概率和减少损失、提高企业的竞争力和声誉。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9276" r="927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法律风险管理的定义和目标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危险废物资源综合利用项目的法律环境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《中华人民共和国固体废物污染环境防治法》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该法规定了危险废物的定义、分类、处理和处置方式，以及相关责任和处罚措施。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《危险废物经营许可证管理办法》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该办法规定了危险废物经营许可证的申请、审批、管理和监督程序。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《废弃电器电子产品处理资格许可管理办法》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该办法针对废弃电器电子产品的处理和资源化利用进行了规定。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相关法律法规和政策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地方性法规和规章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广东省根据国家法律法规，结合实际情况，制定了本省的固体废物污染环境防治条例。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《广东省固体废物污染环境防治条例》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北京市根据国家法律法规，结合实际情况，制定了本地的危险废物经营许可证管理办法。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《北京市危险废物经营许可证管理办法》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上海市对废弃电器电子产品处理企业的资格许可进行了规定。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《上海市废弃电器电子产品处理企业资格许可管理办法》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国际公约和条约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《巴塞尔公约》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该公约规定了危险废物的跨国转移和处理要求，以及相关责任和处罚措施。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《斯德哥尔摩公约》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该公约针对持久性有机污染物的排放和处置进行了规定。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《鹿特丹公约》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该公约针对特定的化学品进出口进行了规定。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危险废物资源综合利用项目的法律风险识别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844" r="22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废物来源的合法性、合规性和可靠性是危险废物资源综合利用项目的关键风险点。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废物来源可能存在非法倾倒、非法转移等违法行为，导致项目面临行政处罚、民事赔偿甚至刑事责任的法律风险。同时，废物来源的不稳定性和不可靠性也可能影响项目的正常运营。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废物来源风险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70" r="3667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危险废物的处理和处置过程中可能涉及的环境污染、人身安全等问题是项目的重大风险点。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危险废物的处理和处置不当可能导致环境污染、人身伤害等严重后果，引发一系列法律责任，包括环保罚款、人身损害赔偿等。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废物处理和处置风险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废物运输风险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废物运输过程中的安全和环保问题是项目的重要风险点。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废物运输过程中可能发生交通事故、废物泄漏等安全和环保事故，导致环境污染、人员伤亡等后果，涉及运输合同违约、环境污染侵权等法律责任。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废物利用和再利用过程中的技术、环保和安全问题是项目的潜在风险点。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废物利用和再利用技术的不成熟、环保标准的不符合以及安全事故的发生可能导致项目面临技术侵权、环保处罚、安全事故赔偿等法律风险。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废物利用和再利用风险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危险废物资源综合利用项目的法律风险评估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https://d.book118.com/675243100141011120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2024-09-22T23:49:20.855</cp:lastPrinted>
  <dcterms:created xsi:type="dcterms:W3CDTF">2024-09-22T15:49:20Z</dcterms:created>
  <dcterms:modified xsi:type="dcterms:W3CDTF">2024-09-22T15:49:23Z</dcterms:modified>
</cp:coreProperties>
</file>