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5078C-1E69-405E-953C-67D86AB3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97700-C0FD-4A9C-966D-CC6729BA6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8455D-DC4E-480A-A947-87A34271A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91087-3393-48F2-89AC-F3A27A0A2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85A48-3319-4E45-8BF7-95A0D44C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3CE83-EF57-4BE7-84DC-D1EC41AE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21E6B-8063-4B07-8BCB-6F6015D9A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5B307-763B-4F59-86A9-36914F2E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734F1-7681-4DD3-8923-B47E8D077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1BCE5-FBBE-434C-8B8B-9E2A7E589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3789C-EC33-46F0-B76F-10FD3120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4330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糖尿病护理PPT课件内容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糖尿病患者的自我管理与教育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糖尿病的社会支持与关怀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糖尿病是一种常见的慢性疾病，以高血糖为特征，分为1型、2型、妊娠期糖尿病等类型。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由于胰岛素分泌不足或作用缺陷导致的慢性代谢性疾病。长期高血糖可导致各种器官的损害，尤其是眼、肾、神经和心血管系统。根据病因和发病机制的不同，糖尿病主要分为1型糖尿病、2型糖尿病、妊娠期糖尿病和其他特殊类型糖尿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糖尿病的病因复杂，包括遗传、环境、生活方式等多种因素。典型症状为“三多一少”，即多饮、多尿、多食和体重下降。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生活方式等。遗传因素是指糖尿病具有家族聚集性，一级亲属患有糖尿病，个体患病风险较高。环境因素包括年龄、肥胖、长期高热量饮食、缺乏运动等。典型症状为“三多一少”，即多饮、多尿、多食和体重下降。其他症状还包括疲乏无力、视力模糊、皮肤瘙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糖尿病的诊断主要依据血糖水平，治疗方法包括饮食控制、运动锻炼、药物治疗等。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诊断主要依据血糖水平，包括空腹血糖、餐后2小时血糖和糖化血红蛋白等指标。治疗方法包括饮食控制、运动锻炼和药物治疗等。饮食控制主要是减少高热量食物的摄入，适当增加膳食纤维的摄入。运动锻炼有助于提高胰岛素敏感性，减轻体重，改善血糖控制。药物治疗包括口服降糖药和胰岛素治疗等。此外，糖尿病患者应定期进行并发症筛查，及时发现和处理各种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合理控制饮食是糖尿病护理的基础，需注意饮食的质与量。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糖尿病患者应遵循低糖、低脂、高纤维的饮食原则，控制总热量摄入，合理分配三餐，多食用蔬菜、水果、全谷类食物，减少高糖、高脂肪食物的摄入。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适量运动有助于控制血糖，提高身体机能，预防并发症。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糖尿病患者应坚持适量、规律的运动，如快走、慢跑、游泳等有氧运动，注意运动时应避免低血糖发生，随身携带糖果或饼干以备不时之需。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02" r="326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按时服药，不擅自停药或更改剂量，以免影响治疗效果。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糖尿病患者应遵医嘱按时服药，了解药物的副作用和注意事项，避免自行调整药物剂量或更换药物。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2" b="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保持积极乐观的心态，有助于控制血糖，提高生活质量。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糖尿病患者应关注心理健康，避免焦虑、抑郁等情绪波动对血糖的影响，可寻求心理咨询或参加糖尿病互助小组，与病友交流经验，互相鼓励支持。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https://d.book118.com/675243302022011101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2024-09-09T08:23:53.306</cp:lastPrinted>
  <dcterms:created xsi:type="dcterms:W3CDTF">2024-09-09T00:23:53Z</dcterms:created>
  <dcterms:modified xsi:type="dcterms:W3CDTF">2024-09-09T00:23:55Z</dcterms:modified>
</cp:coreProperties>
</file>