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350F6-F9F5-42D7-8BFC-B3F4FD3B4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FD0B7-E416-4509-976E-4CE3BFE4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7FCDF-66D7-42A3-B3A4-D275F0FAC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54F80-C2E3-4BD5-B286-8A40BA07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C842D-4346-431E-ABBD-1FF837C2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C4505-8F34-4800-9F77-03E4AA5CD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7E411-B249-4976-896B-B99EC443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9168C-3AAE-429E-AD5D-F0D77488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99F5B-E499-4D2E-8E4C-EC8464660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9C9E6-3519-448E-B7F2-92A3A2E4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7ABD7-53F4-4CD1-BA5C-9DF08190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44030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我长大了演讲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心理成熟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家庭责任感增强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社会责任感培养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演讲主题：我长大了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演讲内容：围绕个人成长经历、感悟及未来展望展开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温馨和谐，注重品德教育和能力培养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接受多元化教育，注重综合素质培养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积极参与各类活动，锻炼自身能力和团队协作精神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分享个人成长经历，传递正能量，激励听众追求自我成长和进步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通过个人经历引发听众共鸣，共同探讨成长话题，促进彼此间的交流和思考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身体成长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随着年龄的增长，我的身高和体重都有了明显的增加。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显著增长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生长曲线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与同龄人相比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我的生长曲线呈现出稳步上升的趋势，显示出健康的生长状态。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与同龄人相比，我的身高体重比例匀称，符合正常生长发育标准。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身高体重变化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我经历了青春期的一系列生理变化，如声音变低、骨骼发育等。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84" r="898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随着年龄的增长，我逐渐出现了第二性征，如胡须、喉结等。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第二性征出现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我已经进入了性成熟期，具备了繁殖后代的能力。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性成熟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生理发育与成熟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良好卫生习惯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健康生活习惯养成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我注重均衡饮食，摄入适量的蛋白质、脂肪和碳水化合物，以及充足的维生素和矿物质。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我积极参加体育锻炼和户外活动，保持适量运动，增强身体素质。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我养成了规律的作息习惯，保证充足的睡眠时间，有利于身体的恢复和发育。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我注重个人卫生和环境卫生，养成了勤洗手、勤洗澡、不随地吐痰等良好卫生习惯。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心理成熟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随着年龄的增长，我们逐渐学会批判性地思考问题，不再轻易接受他人的观点，而是学会分析和评估信息的真实性和合理性。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我们逐渐学会权衡利弊，做出符合自己价值观和目标的决策，而不是盲目跟从他人或受外界影响。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自主决策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我们保持对世界的好奇心，积极寻求新知识和经验，以拓宽自己的视野和认知范围。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求知欲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独立思考能力增强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我们学会通过积极的方式调节情绪，如寻求支持、进行冥想或参加运动等，以保持情绪稳定和心理健康。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我们更加了解自己的情感和需求，能够识别并表达自己的情绪，而不是压抑或否认它们。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我们逐渐学会理解他人的情感和立场，培养同理心，以建立更加和谐的人际关系。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987" r="1198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情绪管理与控制能力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乐观态度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我们保持乐观的心态，相信困难只是暂时的，未来一定会更好，这种态度有助于我们在逆境中保持前进的动力。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学习与成长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我们将挫折和困难视为学习和成长的机会，从中汲取经验和教训，不断提升自己的能力和智慧。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韧性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我们学会在遭遇挫折和困难时保持坚韧不拔的精神，积极寻找解决问题的方法，而不是轻易放弃。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面对挫折与困难的心态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学习进步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https://d.book118.com/675244030122011110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2024-09-15T14:15:04.958</cp:lastPrinted>
  <dcterms:created xsi:type="dcterms:W3CDTF">2024-09-15T06:15:04Z</dcterms:created>
  <dcterms:modified xsi:type="dcterms:W3CDTF">2024-09-15T06:15:07Z</dcterms:modified>
</cp:coreProperties>
</file>