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5687D9-72DD-4FDA-8725-A745327AAC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0FD1B-B6AD-47D3-8BC0-AE5C070AE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3BEF0-6931-42A2-B983-CD81B051C4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D64B0D-B7E9-4B9D-9B74-DED7ACE644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4404114-97B4-432B-B07B-F84805C159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054B5B-6F0B-47F7-8908-1A5C64E5C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124AB17-8091-4B7B-B603-2480B051ED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2C67C4-9AFD-47F5-A47F-D92FC3225A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7DB939-685A-4D78-9EF8-C717019D7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CFA117-F598-46D7-9BC4-8D32EFB19E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7634EF-5839-4065-83E8-D527EE416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301141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出血点皮肤护理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出血点皮肤护理的重要性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出血点皮肤护理方法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出血点皮肤护理的注意事项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出血点皮肤护理的案例分享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出血点皮肤概述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095" r="3409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出血点皮肤是指皮肤表面出现红色或紫色斑点，通常是由于皮下出血或毛细血管破裂引起的。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出血点皮肤的颜色变化、形状不规则、大小不一，可能伴有疼痛、瘙痒或肿胀等症状。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由于外力作用导致的皮下出血，如抓痕、碰撞、摩擦等。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机械性紫癜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过敏性紫癜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血小板减少性紫癜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由于过敏反应引起的毛细血管炎症，导致皮肤出现红色斑点。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由于血小板数量减少或功能异常，导致凝血障碍而引起的皮下出血。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出血点皮肤的分类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出血点皮肤的出现会影响皮肤的美观度，给患者带来心理压力。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影响外观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出血点皮肤可能伴有疼痛、瘙痒或肿胀等症状，影响患者的日常生活和工作。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疼痛与不适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167" r="161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出血点皮肤可能是某些潜在疾病的征兆，如血小板减少性紫癜、白血病等，需要引起重视并及时就医。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潜在疾病征兆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出血点皮肤的影响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出血点皮肤护理的重要性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定期洗澡，使用温和的清洁产品，避免使用刺激性强的化学清洁剂。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083" r="30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083" r="12083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8750" r="18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保持皮肤清洁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避免接触化学物质、尘土、污垢等污染物，保持室内空气清新。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避免接触污染物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如有伤口，应及时清洗、消毒，并使用适当的敷料覆盖，以降低感染风险。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及时处理伤口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预防感染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863" b="986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8950" b="289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减轻症状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冷敷或热敷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根据出血点的性质和状况，选择适当的冷敷或热敷，以缓解疼痛、肿胀等症状。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使用药物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在医生的指导下使用药物，如抗炎药、抗过敏药等，以缓解不适症状。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避免刺激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避免使用化妆品、香水等刺激性物品，避免过度搔抓、摩擦等刺激。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合理饮食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保持均衡饮食，增加维生素、蛋白质等营养物质的摄入，增强身体免疫力。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穿着舒适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选择柔软、透气的衣物，避免穿着紧身、粗糙的衣物。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适当锻炼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进行适当的运动，增强身体免疫力，促进血液循环，有助于改善皮肤状况。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出血点皮肤护理方法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每周至少洗澡两次，使用温和的沐浴露，避免使用刺激性强的肥皂。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定期洗澡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6096000" y="1153983"/>
            <a:ext cx="5194482" cy="5194483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每天早晚用温和的洁面产品清洁面部，注意不要用力搓揉。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清洁面部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经常洗手，特别是在接触公共物品或触摸脸部之后。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注意手部卫生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保持皮肤清洁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https://d.book118.com/675301141013011130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2024-09-29T14:28:37.795</cp:lastPrinted>
  <dcterms:created xsi:type="dcterms:W3CDTF">2024-09-29T06:28:37Z</dcterms:created>
  <dcterms:modified xsi:type="dcterms:W3CDTF">2024-09-29T06:28:39Z</dcterms:modified>
</cp:coreProperties>
</file>