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E035A-4969-4B21-88B9-B37562F35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3600E-983E-46C6-B118-5C5E8FB59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1B8F3-CB35-47E0-8035-294D5FBEF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DF67E-CA73-4F43-8F18-98F45CB91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034CB1-5977-46FA-82CB-B006B28C3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50F54B-E8CD-4A31-A483-62E1A2C3B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ABAABF-657B-4F42-8F3F-695D0C199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DDB1F-86EB-47E0-ACA7-9B9F741BF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CF682-E3C5-489E-A1E1-87003F4E6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80CD0-D03F-48FA-8D29-237BA4B83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65E54-70EB-4848-BF93-CDDDC95E8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04013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蛋白矫正护理分享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蛋白矫正护理简介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蛋白矫正护理的步骤与技巧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蛋白矫正护理的效果与优势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蛋白矫正护理的适用人群与注意事项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蛋白矫正护理的常见问题与解答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蛋白矫正护理的案例分享与效果展示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蛋白矫正护理简介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蛋白矫正护理是一种利用蛋白质等营养成分，通过特定的加热技术，使头发内部的蛋白质结构重新排列，从而改善发质、增加弹性和光泽的护发方法。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通过高温使蛋白质分子重新排列，使头发内部的蛋白质结构更加紧密，增强头发的弹性和韧性，同时使毛鳞片排列更加整齐，使头发更加光滑、柔顺。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改善发质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通过使毛鳞片排列更加整齐，减少表面粗糙度，使头发更加光滑、有光泽。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增加光泽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持久效果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由于蛋白质的稳定性，蛋白矫正护理的效果可以持续较长时间，一般可维持3-6个月。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通过补充头发内部的蛋白质，使头发更加健康、强韧，减少断发、分叉等现象。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蛋白矫正护理的重要性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073" r="1107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蛋白矫正护理起源于20世纪90年代，最初是为了解决因过度使用热力工具而导致的头发受损问题。经过多年的发展，现在已经成为一种广泛应用的护发技术。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蛋白矫正护理技术也在不断改进和完善。新型的加热技术、蛋白质成分和护发素等不断涌现，使得蛋白矫正护理的效果更加显著、安全性更高。同时，也出现了针对不同发质和需求的个性化蛋白矫正护理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蛋白矫正护理的历史与发展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蛋白矫正护理的步骤与技巧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观察头发的健康状况，包括干燥程度、毛躁程度、弹性等。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观察发质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了解头发存在的问题，如分叉、断裂、毛躁等，以及头皮状况。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了解发质问题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根据观察和了解的情况，分析头发问题的原因，为后续护理提供依据。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使用温和的洗发水彻底清洁头皮，去除多余油脂和污垢。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清洁头皮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梳理发丝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使用宽齿梳将头发梳理至顺滑，避免打结和纠缠。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准备好所需的工具，如蛋白矫正剂、直发器、夹板等。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护理前的准备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加热处理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使用直发器或夹板对头发进行加热处理，使矫正剂深入滋养头发。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冷却定型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让头发自然冷却一段时间，使矫正剂定型，达到柔顺效果。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涂抹矫正剂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将蛋白矫正剂均匀涂抹在头发上，从发根至发梢，避免接触头皮。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建议定期进行蛋白矫正护理，保持头发的健康状态。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注意日常的头发护理，如使用滋润洗发水和护发素，避免频繁染发和烫发。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保持均衡的饮食，摄取足够的蛋白质、维生素和矿物质，有利于头发的健康生长。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护理后的保养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蛋白矫正护理的效果与优势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柔顺度提升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蛋白矫正护理通过使用含有角蛋白成分的护理产品，深入滋养头发，使头发更加柔顺光滑。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柔顺的头发更容易打理，减少因梳理和造型带来的损伤，使发质更加健康。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经过蛋白矫正护理，头发能够呈现出自然的光泽，使发质看起来更加健康亮丽。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光泽度的提升不仅使头发更加美观，还能够增强头发的抗紫外线能力，保护发质。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光泽度提升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https://d.book118.com/675304013132011121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2024-09-24T11:43:43.380</cp:lastPrinted>
  <dcterms:created xsi:type="dcterms:W3CDTF">2024-09-24T03:43:43Z</dcterms:created>
  <dcterms:modified xsi:type="dcterms:W3CDTF">2024-09-24T03:43:45Z</dcterms:modified>
</cp:coreProperties>
</file>