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B38B3-E7C4-4577-AEE6-71B32B7B7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9D8F9-48A0-4C75-80A5-DFA306B58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C4596-D331-4B1B-BEB7-4DCD62E58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71F4E-7E12-49E1-9538-95B1B6545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D787C7-E5F4-4CC2-B762-C6DBB198A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4E8B0F-4B81-4088-95DF-09CFF5DE7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E9D9FE-A9F5-4FE1-80B1-9DA775829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EF3AF-765D-4846-BF49-03B6A3B3B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17FAC-4915-4E21-98D2-FED52CBC7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06C7D-83EE-4684-975C-938910A39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9C301-6C8C-4038-BB15-93817B3E7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0410403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电子病历在急诊科护理中的应用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急诊科护理现状及挑战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电子病历在急诊科护理中的应用实践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电子病历对急诊科护理质量的影响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电子病历在急诊科护理中的挑战与对策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65" r="3396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信息化时代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随着医疗信息化的发展，电子病历系统逐渐成为医疗机构的重要工具，尤其在急诊科护理中发挥着重要作用。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电子病历的应用有助于提高医疗质量，减少医疗差错，优化医疗流程，提高医疗效率。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电子病历系统能够确保患者信息的安全性和保密性，减少纸质病历管理不善带来的风险。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快速获取患者信息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急诊科护理工作中，时间紧迫，电子病历系统能够快速提供患者的基本信息、病史、用药情况等，有助于护士迅速了解患者病情。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通过电子病历系统，护士可以实时记录患者的病情变化、护理措施和效果，减少纸质病历的书写时间，提高工作效率。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电子病历系统可实现护理工作的流程化、标准化管理，有助于规范护理行为，提高护理质量。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方便信息查询与共享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电子病历系统支持信息查询与共享，方便医护人员之间的沟通与协作，有利于患者得到更全面、连贯的护理服务。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电子病历在急诊科护理中的重要性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急诊科患者通常病情急迫，需要迅速、准确的诊断和治疗，护理工作需要高效应对。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急性与紧迫性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高压力工作环境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急诊科涉及多个医学领域，护理工作需与医生、药师、检验师等多学科紧密合作。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急诊科护士常面临高强度的工作压力，需要良好的心理素质和应对能力。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急诊科护理特点与需求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纸质病历记录繁琐，易出错，且不易保存和查询，影响工作效率。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4878" r="2487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信息记录不便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纸质病历无法实现实时共享，不利于多学科协作和患者转运过程中的信息交流。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信息共享困难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纸质病历易丢失或被篡改，存在医疗纠纷和患者隐私泄露的风险。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传统纸质病历在急诊科护理中的局限性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部分急诊科仍采用传统纸质病历管理方式，信息化程度有待提高。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护士信息化技能不足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部分护士缺乏信息化技能，难以适应电子病历系统的使用。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系统间互操作性差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不同医院或科室使用的电子病历系统可能存在差异，导致信息交换不畅。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电子病历在急诊科护理中的应用实践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77" r="186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电子病历系统是一种基于计算机和网络技术的医疗信息化管理系统，用于实现病人医疗信息的电子化、标准化和共享化。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电子病历系统概述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电子病历系统具有以下功能特点：实时性、准确性、完整性、可追溯性、易用性和安全性。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电子病历系统介绍及功能特点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通过电子病历系统，急诊科护士可以快速录入病人基本信息，如姓名、性别、年龄、病史等，并实时查询和更新病人信息。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病人信息录入与查询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护士可以根据电子病历系统中的病人信息，制定相应的护理计划，并在执行过程中实时记录护理措施和效果。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护理计划制定与执行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电子病历系统可以实时接收医生开具的医嘱，护士可以根据医嘱进行用药管理，确保药物的正确使用和剂量控制。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医嘱处理与用药管理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通过电子病历系统，护士可以方便地完成护理文书的书写和存档工作，提高工作效率和文书质量。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护理文书书写与存档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电子病历在急诊科护理中的具体应用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https://d.book118.com/675304104033011101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2024-09-09T10:44:21.803</cp:lastPrinted>
  <dcterms:created xsi:type="dcterms:W3CDTF">2024-09-09T02:44:21Z</dcterms:created>
  <dcterms:modified xsi:type="dcterms:W3CDTF">2024-09-09T02:44:23Z</dcterms:modified>
</cp:coreProperties>
</file>