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C27576-CC8D-48C0-A59E-5803D3427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3DD7AE-FC67-4D79-9A26-64DA665E7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4556F1-4F3F-493F-A825-11A111590D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58BA01-3104-4DAA-8B7D-AE1F6C089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37F74E-FDD9-4DF8-ADF2-8BC1E0666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4F2EF2-C721-491B-9FCC-E5064AA92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F7F1A2-084A-4BC6-B19B-9A347F4BF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A57F44-CCC8-434C-90C5-1037B5D4AD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CBA797-7440-472E-9651-B36A860053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02ACE8-DCF7-4BEB-ADBA-FEB1D4199D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11A8AB-78E3-4ADA-BBD5-48B01EA67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5304212213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新能源对环境保护的贡献与价值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新能源对环境保护的贡献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新能源的价值体现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新能源的发展前景与挑战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新能源的推广与应用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新能源是指除了化石能源以外的可再生、清洁、低碳的能源，包括太阳能、风能、水能、潮汐能、生物质能等。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根据能源形式的不同，新能源可以分为可再生能源和不可再生能源。可再生能源包括太阳能、风能、水能等，而不可再生能源则包括潮汐能、生物质能等。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类对能源需求的不断增加，传统能源的枯竭和环境问题的凸显，新能源的开发利用逐渐受到重视。自20世纪70年代以来，各国政府纷纷出台政策支持新能源的发展，新能源技术不断创新，产业规模持续扩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新能源已经在全球范围内得到广泛应用，成为推动能源转型和应对气候变化的重要力量。各国政府和企业在新能源领域的投资不断增加，技术进步和市场扩大相互促进，使得新能源的经济性不断提升，对传统能源的替代作用日益凸显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新能源的发展历程与现状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新能源对环境保护的贡献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7333" r="733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新能源的开发利用，如太阳能、风能等，能够降低对化石燃料的依赖，减少能源的开采和运输过程中的环境污染。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降低对化石燃料的依赖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新能源技术不断进步，提高了能源的利用效率，同等能源需求下，需要开采和消耗的化石燃料量相应减少。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提高能源利用效率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新能源的发展使得能源结构多元化，降低了单一能源供应的风险，有助于保障国家能源安全。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促进能源多元化发展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减少传统能源消耗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新能源的使用能够减少二氧化碳等温室气体的排放，减缓全球气候变暖的趋势，有利于保护地球生态环境。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8154" r="8154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减缓气候变化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通过推广新能源，可以降低单位国内生产总值碳排放强度，实现经济发展与碳排放的脱钩。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降低碳排放强度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9250" r="92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4333" r="243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在全球气候变化的背景下，新能源的发展对于应对气候变化挑战、实现可持续发展具有重要意义。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应对气候变化挑战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降低碳排放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减少空气污染物排放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新能源的使用能够减少燃煤、燃油等传统能源消耗过程中产生的硫化物、氮化物和颗粒物等空气污染物排放。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改善城市空气质量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城市中大力推广新能源汽车、建筑节能改造等措施，能够有效改善城市空气质量，提高居民的生活质量。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保护人体健康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空气质量的改善对于保护人体健康具有积极意义，能够减少呼吸系统疾病、心血管疾病等发病率。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改善空气质量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太阳能、风能等新能源的开发利用不需要大量水资源，相比传统能源能够节约宝贵的水资源。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节约水资源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220" b="22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保护土地资源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31250" r="31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维护生态平衡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750" r="18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太阳能光伏发电和风力发电设施的建设不需要占用大量土地资源，而且不破坏地表植被和土壤结构。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新能源的使用能够减少对自然资源的开采和破坏，有助于维护生态平衡和生物多样性。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保护自然资源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新能源的价值体现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https://d.book118.com/675304212213011100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2024-09-08T12:37:16.092</cp:lastPrinted>
  <dcterms:created xsi:type="dcterms:W3CDTF">2024-09-08T04:37:16Z</dcterms:created>
  <dcterms:modified xsi:type="dcterms:W3CDTF">2024-09-08T04:37:17Z</dcterms:modified>
</cp:coreProperties>
</file>