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B0FA-1A60-4AAA-B6B4-8FC20E806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83718-A44E-4B61-B60C-99F909836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91575-1500-4C50-AB4D-C61825291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28B5C-4150-4D16-BEAC-66428AFBF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B9527-2CDA-4140-8FD4-FB76551A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DE042-0E07-4F4A-B45B-0C0BE16F8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E9877-8F92-4619-88A9-A79F88239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819C4-64FC-490B-AE2B-B196CB34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E0A48-9079-4E4C-B1A5-546B87E20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F8363-1553-40B7-974F-DE453BC0C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B8D6-892B-47D7-828F-26A5BE3F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0433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心理健康热点问题分析报告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心理健康热点问题概述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心理健康问题预防与干预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社会压力加大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随着社会竞争的加剧和工作节奏的加快，人们面临的压力越来越大，心理健康问题逐渐凸显。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媒体关注度提高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随着媒体对心理健康问题的报道增多，公众对心理健康的关注度也在不断提高。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政府对心理健康问题越来越重视，出台了一系列相关政策，为心理健康问题的解决提供了政策支持。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通过分析心理健康热点问题，帮助公众了解心理健康的重要性，提高公众的心理健康意识。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提高公众对心理健康问题的认识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通过对热点问题的分析，为政府、企业和个人提供解决方案和建议，促进心理健康问题的解决。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促进心理健康问题的解决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通过研究和分析，推动心理健康领域的研究和实践发展，提高心理健康服务的水平。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推动心理健康领域的发展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心理健康热点问题概述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焦虑症是一种常见的心理障碍，表现为持续的、过度的担忧和恐惧，影响日常生活。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包括心慌、胸闷、气短、出汗、颤抖、失眠等。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与遗传、环境、生活压力等多种因素有关。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心理治疗（如认知行为疗法）、药物治疗（如抗抑郁药）和放松训练等。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1854" r="1185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抑郁症是一种情绪障碍，表现为持续的情绪低落、兴趣丧失、疲劳无力等。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包括悲观、绝望、睡眠障碍、食欲改变、注意力不集中等。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与遗传、生化、环境和心理社会因素有关。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心理治疗（如认知行为疗法）、药物治疗（如抗抑郁药）和光疗等。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精神分裂症是一种慢性精神障碍，表现为幻觉、妄想、思维障碍等。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与遗传、环境、神经生化等多种因素有关。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包括幻听、幻视、妄想、思维混乱、情感淡漠等。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药物治疗（如抗精神病药）、心理治疗和社会康复训练等。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睡眠障碍是指睡眠质量或数量不能满足个体需求，导致日间功能障碍。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包括失眠、过度睡眠、睡眠呼吸暂停综合症等。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与生活习惯、环境因素、疾病和药物等多种因素有关。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调整生活习惯、改善睡眠环境、认知行为疗法和药物治疗等。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某些心理健康问题，如抑郁症、焦虑症等，可能与遗传基因有关。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遗传基因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家族病史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375" r="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74" b="10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家族成员中存在心理健康问题，个体患病风险可能增加。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某些个体可能由于遗传因素而更容易受到环境因素的影响，导致心理健康问题。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08" r="1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空气污染、噪音等自然环境因素也可能对个体心理健康产生影响。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家庭环境不良、家庭关系紧张等可能导致儿童和青少年出现心理健康问题。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社会压力、失业、贫困等社会环境因素可能对个体心理健康产生负面影响。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社会变革、经济波动等可能导致个体出现心理健康问题。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缺乏社会支持、孤独感等可能导致个体出现心理健康问题。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不同文化背景下，心理健康问题的发生率和表现形式可能存在差异。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https://d.book118.com/675304333114011121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2024-09-24T07:27:11.583</cp:lastPrinted>
  <dcterms:created xsi:type="dcterms:W3CDTF">2024-09-23T23:27:11Z</dcterms:created>
  <dcterms:modified xsi:type="dcterms:W3CDTF">2024-09-23T23:27:13Z</dcterms:modified>
</cp:coreProperties>
</file>