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87245-5DD8-4D0A-B9ED-2D3C6DAB1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94A95-5F07-4EC9-AEF6-3181CD07B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5E3AE-2162-4C8D-9107-0EC2228CA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8C32B2-62F4-40DA-B82E-F8F84AF96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2FA39B-46CC-4FC3-84C8-716B4757F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CBAC56-0D63-489B-A2FC-41912FC74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D35A50-FDA6-4751-A467-9D49E7B81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0E9CE1-AD62-4C4D-89DB-6CCFFA204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660470-FB83-400C-8954-B491C9BC8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35C6E-250C-4C13-9F4C-5DEF27CC0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D3EA6-C5A6-4A70-98B6-99B352EDF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3100223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营销成交技巧分析报告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营销成交技巧概述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营销成交技巧分析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营销成交案例分析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营销成交技巧的未来趋势和挑战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98" r="312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266" r="332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8597" r="3859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本报告旨在分析营销成交技巧，以提高销售业绩和市场占有率。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随着市场竞争日益激烈，营销成交技巧在销售过程中的作用越来越重要。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报告的范围和限制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本报告将涵盖营销成交技巧的各个方面，包括客户沟通、产品展示、销售谈判等。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由于时间和资源的限制，本报告可能无法涵盖所有营销成交技巧，但将尽可能提供全面和实用的信息。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营销成交技巧概述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营销成交的定义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营销成交是指通过一系列营销手段和策略，使潜在客户转化为实际购买者，完成销售目标的过程。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营销成交不仅仅是销售产品或服务，还包括建立品牌形象、提高客户满意度和忠诚度等。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提高销售业绩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通过掌握有效的营销成交技巧，销售人员能够更好地把握客户需求，提高销售效率和业绩。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良好的营销成交技巧能够增强客户的购买体验，提高客户满意度和忠诚度。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促进品牌传播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成功的营销成交案例可以成为品牌传播的素材，提升品牌知名度和美誉度。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营销成交技巧的重要性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24" r="12524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产品展示技巧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谈判技巧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客户关系管理技巧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营销成交技巧的分类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包括倾听、提问、回答等技巧，能够有效地与客户建立信任和沟通。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掌握有效的谈判技巧，能够更好地把握销售机会并促成交易。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通过有效的产品展示，突出产品特点和优势，吸引客户兴趣。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建立良好的客户关系管理，提高客户满意度和忠诚度。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营销成交技巧分析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通过真诚、专业的沟通，建立客户信任感，为后续成交打下基础。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倾听与回应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提问技巧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在沟通过程中，要善于倾听客户需求，并及时给予回应，确保信息传递的准确性。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通过提问引导客户需求，了解客户的真实想法和需求，以便提供更精准的解决方案。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用简洁明了的语言表达产品特点和优势，避免使用过于专业或复杂的术语。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客户沟通技巧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根据客户需求，重点展示产品符合需求的特点和优势，强调差异化竞争优势。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突出卖点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通过现场演示、图片、视频等多种方式展示产品特点和使用效果，让客户更直观地了解产品。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演示生动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通过与竞争对手的产品对比，突出自身产品的优势和特点，提高客户对产品的认可度。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对比分析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根据客户需求提供定制化的产品展示方案，以满足客户的个性化需求。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适应客户需求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产品展示技巧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92" r="52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在谈判过程中，要善于引导话题和掌握主动权，避免陷入被动局面。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掌握主动权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根据谈判情况灵活调整策略和方案，以应对客户的不同需求和反应。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灵活应变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在谈判过程中，要坚守底线和原则，避免做出不必要的妥协和让步。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坚持底线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通过有效的沟通和协商，达成双方都能接受的共识和协议。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达成共识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销售谈判技巧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专业解答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保持热情友好的态度，让客户感受到关心和重视。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热情友好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及时响应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持续跟进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对客户的需求和反馈进行持续跟进，提供个性化的服务和关怀。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为客户提供专业、准确的解答，帮助客户解决疑问和困难。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对客户的咨询和问题要及时响应和处理，提高客户满意度。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客户服务技巧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https://d.book118.com/675310022300011110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2024-09-16T04:20:01.062</cp:lastPrinted>
  <dcterms:created xsi:type="dcterms:W3CDTF">2024-09-15T20:20:01Z</dcterms:created>
  <dcterms:modified xsi:type="dcterms:W3CDTF">2024-09-15T20:20:03Z</dcterms:modified>
</cp:coreProperties>
</file>