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6D7E-DDD0-41D1-8625-B77462C8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81F46-19A0-4F87-958F-5A6B8484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24FF5-4A08-4EE8-9996-F90102026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6009E-EEA1-4834-A34C-5CB474BF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F3C13-830F-47A2-9E89-744BCB99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ACF46-1739-4B83-9F99-2186096C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6A801-DA7D-4C69-8C31-B2A3F9DA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97699-9EFC-4608-8F7D-C95D32CF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E272D-966A-4DFB-A898-E6ADD0A90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60A9-C80B-4FF9-95D1-13309DF7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D1AE7-1925-4714-9DF9-42F3DF74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1104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孩子对学习的态度和热情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孩子学习态度现状分析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激发孩子学习热情的方法与策略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学习态度与热情的重要性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学习态度与热情是影响孩子学习成果的关键因素，积极的学习态度和热情能够激发孩子的学习动力，提高学习效果。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当前存在的问题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当前，许多孩子对学习缺乏兴趣和热情，甚至产生厌学情绪，这严重影响了他们的学习成果和未来发展。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通过探讨孩子对学习的态度和热情，可以深入了解孩子的内心世界，为教师和家长提供有针对性的教育方法和策略，激发孩子的学习兴趣和动力，促进他们的全面发展。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本研究旨在探讨孩子对学习的态度和热情的现状及其影响因素，提出相应的教育建议，以改善孩子的学习态度和热情。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通过对不同地区、不同年级的孩子进行问卷调查和访谈，了解他们对学习的态度和热情的现状及存在的问题。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探讨影响孩子学习态度和热情的各种因素，如家庭背景、学校教育、社会环境等。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基于调查结果和影响因素分析，提出针对性的教育对策和建议，以改善孩子的学习态度和热情。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教育对策研究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孩子学习态度现状分析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孩子能够自发地产生学习欲望，主动探索和获取知识。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在课堂上能够保持专注，认真听讲，积极思考。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愿意与同学分享学习经验和知识，相互促进。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积极方面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对学习缺乏兴趣，甚至产生厌学情绪，不愿意主动学习。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厌学情绪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在课堂上容易分心，注意力不集中，影响学习效果。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对自己的学习能力缺乏信心，遇到困难容易放弃。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消极方面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20" b="141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家庭氛围、父母的教育方式和态度等都会对孩子的学习态度产生影响。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学校的教学质量、师生关系、同学关系等也会对孩子的学习态度产生影响。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孩子的性格、兴趣、学习习惯等个人因素也会影响其学习态度。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激发孩子学习热情的方法与策略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鼓励孩子探索和创新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家长应该鼓励孩子尝试新事物，提供丰富的学习资源和材料，让孩子在探索和创新中感受到学习的乐趣。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及时反馈和鼓励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家长应该关注孩子的学习过程，及时给予反馈和鼓励，让孩子感受到自己的进步和成就，从而增强学习动力。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创设良好的学习氛围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家庭是孩子最重要的学习场所，家长应该营造一个安静、整洁、充满学习氛围的环境，让孩子感受到学习的重要性。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家庭环境营造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学校应该采用多样化的教学方式，如游戏化教学、项目式学习等，激发孩子的学习兴趣和积极性。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学校应该关注每个孩子的个体差异，提供个性化的教学方案和支持，让每个孩子都能够在适合自己的方式下学习。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关注孩子的个体差异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学校应该鼓励孩子积极参与课堂互动，如提问、讨论等，提高孩子的思维能力和表达能力。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鼓励孩子参与课堂互动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引导孩子关注社会问题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社会应该引导孩子关注社会问题，如贫困、环保等，激发孩子的社会责任感和公民意识。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社会应该为孩子提供丰富的实践机会，如社区服务、环保活动等，让孩子在实践中学习和成长。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鼓励孩子参加竞赛和挑战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社会应该鼓励孩子参加各种竞赛和挑战，如数学竞赛、科技创新大赛等，让孩子在竞争中锻炼自己的能力和意志。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https://d.book118.com/675311044022011101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2024-09-09T08:27:27.992</cp:lastPrinted>
  <dcterms:created xsi:type="dcterms:W3CDTF">2024-09-09T00:27:28Z</dcterms:created>
  <dcterms:modified xsi:type="dcterms:W3CDTF">2024-09-09T00:27:30Z</dcterms:modified>
</cp:coreProperties>
</file>