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305EB1-7C74-4157-9280-B55C82180F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8FF672-CAE0-415A-9D3F-5B1150622B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463A9A-B122-4B44-AD85-E93F6CF91D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003AB9-D91E-4E51-B2A1-AFF6072111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DEF38E-ADCA-4CDE-86E5-64DC5666A8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6D0E64-ED2C-4A4D-9E7F-CDFFCED619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A9A664-6A62-403D-88F1-5ABFDAB721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CC780E-1FC5-411C-A373-F8B6F6D90E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FDF83B-BD07-46DA-A3E1-D613D97C4F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F35897-F304-4014-8B0B-BF454D2CC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629B79-9C2B-4655-96C6-A2E27B0C0C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312233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solidFill>
                <a:latin typeface="Microsoft Yahei"/>
                <a:ea typeface="Microsoft Yahei"/>
                <a:cs typeface="Microsoft Yahei"/>
              </a:rPr>
              <a:t>营销观念对企业发展的影响</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营销观念的演变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营销观念对企业发展的重要性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营销观念对企业发展的影响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营销观念的未来趋势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营销观念对企业发展的挑战与对策</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营销观念的演变</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以产品为中心，强调生产和销售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传统营销观念认为，企业的成功取决于产品的质量和性能。企业主要关注产品的生产和销售，通过大规模广告宣传和促销活动来吸引消费者。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传统营销观念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以消费者为中心，强调市场研究和需求满足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现代营销观念强调以消费者为中心，注重市场研究和消费者需求分析。企业通过定制化产品和服务来满足消费者的需求，并采用整合营销传播手段与消费者进行沟通。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现代营销观念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以数据驱动，强调数字化和互动性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数字营销观念利用数字技术和数据分析来驱动营销策略。企业通过收集和分析消费者数据来了解消费者行为和偏好，并采用数字渠道进行精准营销和个性化服务。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数字营销观念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社交媒体营销观念</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以社交关系为重点，强调用户参与和口碑传播</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社交媒体营销观念注重在社交媒体平台上建立品牌形象和与消费者的互动。企业通过社交媒体平台与消费者进行沟通，建立品牌忠诚度和口碑传播，利用用户生成内容进行品牌推广。</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营销观念对企业发展的重要性</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38" r="153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营销观念强调通过有效的市场推广和品牌传播，使消费者对品牌产生认知和记忆，从而提高品牌知名度。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品牌知名度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通过营销活动传递品牌的价值观和特点，塑造独特的品牌形象，使消费者对品牌产生好感度和认同感。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品牌形象塑造</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品牌知名度的提高有助于企业在市场竞争中获得更多的关注和认可，从而扩大市场份额。</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市场份额扩大</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提高品牌知名度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营销观念注重客户需求和体验，通过提供优质的产品和服务满足客户需求，从而提高客户满意度。</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客户满意度提升</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在客户满意度的基础上，营销观念强调建立客户忠诚度，通过客户关系的维护和客户价值的挖掘，实现客户的持续购买和口碑传播。</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客户忠诚度建立</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客户忠诚度的提高有助于降低企业的获客成本，因为企业可以通过口碑和老客户推荐等方式获得更多的新客户。</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降低获客成本</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增强客户忠诚度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营销观念鼓励企业开拓多元化的销售渠道，如线上商城、实体门店、社交媒体等，以扩大销售覆盖面。</a:t>
            </a:r>
          </a:p>
        </p:txBody>
      </p:sp>
      <p:pic>
        <p:nvPicPr>
          <p:cNvPr id="6" name="Picture 6"/>
          <p:cNvPicPr>
            <a:picLocks noChangeAspect="1"/>
          </p:cNvPicPr>
          <p:nvPr/>
        </p:nvPicPr>
        <p:blipFill>
          <a:blip r:embed="rId2"/>
          <a:srcRect l="13794" r="1379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销售渠道拓展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通过制定有效的促销策略，如折扣、赠品、会员制度等，吸引消费者购买，提升销售业绩。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促销策略实施</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5127" r="512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销售业绩的提高有助于企业提升市场占有率，从而在竞争激烈的市场中占据更有利的位置。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市场占有率提升</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提升销售业绩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产品创新推动</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根据市场洞察和创新点，企业可以开发出更具竞争力的新产品，满足消费者需求并推动企业发展。</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组织文化变革</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营销观念强调创新和变革的企业文化，有助于激发员工的创新意识和创造力，推动企业整体创新发展。</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市场洞察力提升</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营销观念要求企业密切关注市场动态和消费者需求变化，从而发现新的商业机会和创新点。</a:t>
            </a:r>
          </a:p>
        </p:txBody>
      </p:sp>
      <p:pic>
        <p:nvPicPr>
          <p:cNvPr id="8" name="Picture 8"/>
          <p:cNvPicPr>
            <a:picLocks noChangeAspect="1"/>
          </p:cNvPicPr>
          <p:nvPr/>
        </p:nvPicPr>
        <p:blipFill>
          <a:blip r:embed="rId2"/>
          <a:srcRect l="16667" r="16667"/>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促进企业创新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营销观念对企业发展的影响</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营销观念决定了企业的战略方向</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营销观念强调以市场为导向，企业战略需要围绕市场需求制定，以满足客户需求为目标。</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营销观念影响企业战略的调整</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随着市场环境的变化，企业需要灵活调整战略，以适应市场需求，而营销观念的转变将推动企业战略的调整。</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对企业战略的影响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https://d.book118.com/675312233300011110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2024-09-16T04:20:43.514</cp:lastPrinted>
  <dcterms:created xsi:type="dcterms:W3CDTF">2024-09-15T20:20:43Z</dcterms:created>
  <dcterms:modified xsi:type="dcterms:W3CDTF">2024-09-15T20:20:45Z</dcterms:modified>
</cp:coreProperties>
</file>