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E40F8-3822-4D0B-9EEC-D070F2A95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0398A-68E7-4852-9EE0-48405772D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24560-FB49-410F-8109-FC6CAA208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25592-50C3-4CD1-BA44-EBF5E68FA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581B3C-05EE-4BAC-B444-A58085B09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07D289-F304-43FF-9BF7-603C41B7F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F52D1B-50B2-40E8-9A2B-ED77D310F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54C2E-DB8B-46EB-84A7-7483A5E0E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8F87C-6D42-4E4E-B7CB-A843EBDA6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690D6-FD6E-49BA-85EE-224E881AC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8A2AA-828C-460B-92BF-4FD3063C5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130442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农业行业农产品品牌推广与市场营销策略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农产品品牌推广重要性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农产品品牌定位与差异化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农产品品牌传播手段与方法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农业行业趋势分析与应对策略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成功案例分享与经验借鉴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农产品品牌推广重要性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117" r="341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通过品牌推广，使农产品在市场中获得更高的知名度，增加消费者对该产品的认知。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知名度提升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品牌推广有助于提高农产品的市场竞争力，使其在同类产品中脱颖而出。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竞争力增强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提升产品知名度与竞争力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7" r="188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通过统一的视觉设计、包装和宣传口号等元素，塑造农产品独特且易于识别的品牌形象。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品牌形象的建设有助于传递农产品的高品质信息，使消费者在购买时更加放心。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塑造良好品牌形象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信任度提升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品牌推广通过传递农产品的安全、健康、环保等理念，提高消费者对产品的信任度。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忠诚度培养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消费者信任度的提升有助于培养消费者的品牌忠诚度，促进农产品的持续销售。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增强消费者信任度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农产品品牌定位与差异化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明确目标市场及消费者需求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深入了解目标市场的消费者特征、购买习惯、消费心理等，为品牌定位提供数据支持。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针对不同消费者群体，分析其对农产品的具体需求，如品质、口感、营养、安全等方面。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挖掘农产品的独特品质、产地优势、传统工艺等卖点，形成品牌差异化。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通过讲述农产品的生长故事、传承历史等，提升产品的文化内涵和附加值。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故事包装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挖掘农产品独特卖点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根据目标市场和消费者需求，确立农产品在市场中的独特位置，形成品牌个性。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了解竞争对手的品牌定位、产品特点等，制定有针对性的差异化竞争策略。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通过技术创新、品种改良等手段，不断提升农产品的品质和附加值，巩固差异化优势。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制定差异化竞争策略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农产品品牌传播手段与方法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广播广告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在农村地区及城市周边，通过广播电台投放农产品广告，针对目标受众进行精准传播。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报纸杂志广告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在农业类报纸杂志及综合类报纸杂志上投放农产品广告，扩大品牌在行业内的影响力。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在央视及地方卫视等电视媒体投放农产品品牌广告，利用电视媒体的广泛覆盖和影响力提升品牌知名度。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传统媒体广告投放策略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利用微信公众号、小程序等平台，发布农产品品牌信息、优惠活动等内容，吸引用户关注和转发。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微信营销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通过微博发布农产品品牌动态、互动话题等内容，提升品牌曝光度和用户互动性。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在抖音、快手等短视频平台发布农产品相关短视频，展示产品特点和品牌形象，吸引用户关注和分享。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短视频营销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社交媒体运营及内容营销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https://d.book118.com/675313044230011104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2024-09-14T12:28:24.092</cp:lastPrinted>
  <dcterms:created xsi:type="dcterms:W3CDTF">2024-09-14T04:28:24Z</dcterms:created>
  <dcterms:modified xsi:type="dcterms:W3CDTF">2024-09-14T04:28:26Z</dcterms:modified>
</cp:coreProperties>
</file>