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B6169-AA44-46D6-9869-7F0B8CFEF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DAD36-BB40-4FD2-9054-A43C05DCB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146E8-FBF1-4283-B37C-9DD1471CB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C0C1B-3290-4FDF-9837-59B5BC191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7675FC-538D-4934-BB40-E2994122D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58DEB2-52B7-46C1-B43E-740F38918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0CF4EE-1254-4FC2-90EC-0523D4BF9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AD700-1571-45A1-9B51-2F114F442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4B121-623C-47EB-8A36-D7DA0E745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42996-7D7B-4EC0-B2AC-EC9465036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FD95C-DCAF-4A8B-B504-60E74F23D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132021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中医护理专科护士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lumMod val="75000"/>
                  <a:lumOff val="25000"/>
                  <a:alpha val="100000"/>
                </a:schemeClr>
              </a:solidFill>
              <a:latin typeface="STKaiti"/>
              <a:ea typeface="STKaiti"/>
              <a:cs typeface="STKait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中医护理专科护士概述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中医护理理论基础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中医护理技术与实践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中医护理在临床的应用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中医护理专科护士的挑战与前景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中医护理专科护士案例分享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中医护理专科护士概述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中医护理专科护士是指在中医护理领域具备专业知识和技能的护士，能够提供专业的护理服务和技术支持。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中医护理专科护士在医疗团队中扮演着重要的角色，负责运用中医理论和护理技能，为患者提供个性化的护理服务，促进患者的康复和健康。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定义与角色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中医护理专科护士的概念起源于中国古代的医事制度，随着中医护理理论和技术的不断发展，中医护理专科护士的角色和职责也逐渐明确和完善。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近年来，随着中医药事业的不断发展，中医护理专科护士的需求越来越大，其专业地位和职业发展空间也越来越广阔。未来，中医护理专科护士将在临床护理、科研、教育等方面发挥更加重要的作用。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中医护理专科护士需要接受系统的专业培训，包括中医基础理论、护理技能、临床实践等方面的知识和技能。培训通常由专门的培训机构或医院组织进行。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中医护理专科护士的专业水平和质量，需要进行严格的认证。认证通常由国家或行业协会组织进行，认证标准包括专业知识、技能水平、工作经验等方面。通过认证的中医护理专科护士可以获得相应的证书和资格，提高职业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培训与认证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中医护理理论基础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阴阳五行理论是中医护理的理论基础之一，它认为自然界和人体内部都存在着阴阳对立统一的矛盾关系，而五行则是指金、木、水、火、土五种基本物质的运动变化。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阴阳五行理论认为，人体的生理和病理变化都与阴阳五行的平衡和失调有关。在护理过程中，护士需要了解患者的体质特点，判断其阴阳五行属性，从而制定相应的护理方案，调节人体内环境的平衡。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阴阳五行理论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脏腑经络理论是中医护理的核心理论之一，它认为人体内部各个脏腑器官之间存在着相互依存、相互制约的关系，而经络则是运行气血、联络脏腑肢节、沟通内外环境的通道。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在中医护理中，护士需要了解患者的脏腑功能状况，判断其经络通畅情况，针对不同的病症制定相应的护理方案。例如，对于脾胃虚弱的患者，护士可以采取健脾和胃的护理措施，如饮食调理、穴位按摩等。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脏腑经络理论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病因病机理论是中医护理的重要理论基础之一，它认为疾病的发生和发展都与外邪入侵、内伤七情等因素有关，而病机则是指疾病发生、发展、变化和转归的机理。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医护理中，护士需要了解患者的病因和病机，针对不同的病症制定相应的护理方案。例如，对于外感风寒的患者，护士可以采取祛风散寒的护理措施，如艾灸、拔罐等；对于情志不畅的患者，护士可以采取疏肝解郁的护理措施，如心理疏导、音乐疗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病因病机理论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治则治法理论是中医护理的重要理论基础之一，它认为治疗疾病应该遵循一定的原则和方法，如扶正祛邪、调理气血等。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医护理中，护士需要了解患者的病情和治疗方案，遵循治则治法理论，协助医生制定相应的护理方案。例如，对于气血瘀滞的患者，护士可以采取活血化瘀的护理措施，如按摩、针灸等；对于正气虚弱的患者，护士可以采取扶正固本的护理措施，如食疗、中药调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治则治法理论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中医护理技术与实践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通过针刺和艾灸刺激穴位，调和气血、平衡阴阳，达到治疗疾病的目的。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针灸护理是中医护理的重要手段之一，通过针刺和艾灸刺激人体穴位，调和气血、平衡阴阳，从而达到治疗疾病的目的。针灸护理具有操作简便、疗效显著、副作用小等特点，广泛应用于临床实践。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运用手法刺激人体特定部位，以调节脏腑功能、舒经活络、缓解病痛。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是中医护理的特色之一，通过运用各种手法刺激人体特定部位，调节脏腑功能、舒经活络、缓解病痛。推拿护理具有无创伤、无副作用、疗效显著等特点，对于缓解慢性疼痛、改善肌肉疲劳等症状具有良好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通过负压吸引作用，使罐吸附在皮肤上，以促进气血流通、舒缓肌肉紧张。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护理是中医护理的常用方法之一，通过负压吸引作用，使罐吸附在皮肤上，促进气血流通、舒缓肌肉紧张。拔罐护理具有操作简便、安全可靠、疗效显著等特点，对于缓解肌肉疲劳、改善局部血液循环等具有良好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https://d.book118.com/675313202112011100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2024-09-08T02:58:29.371</cp:lastPrinted>
  <dcterms:created xsi:type="dcterms:W3CDTF">2024-09-07T18:58:29Z</dcterms:created>
  <dcterms:modified xsi:type="dcterms:W3CDTF">2024-09-07T18:58:31Z</dcterms:modified>
</cp:coreProperties>
</file>